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9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_rels/slideMaster9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0.xml.rels" ContentType="application/vnd.openxmlformats-package.relationships+xml"/>
  <Override PartName="/ppt/diagrams/data1.xml" ContentType="application/vnd.openxmlformats-officedocument.drawingml.diagramData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9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120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20" Type="http://schemas.openxmlformats.org/officeDocument/2006/relationships/slide" Target="slides/slide9.xml"/><Relationship Id="rId21" Type="http://schemas.openxmlformats.org/officeDocument/2006/relationships/slide" Target="slides/slide10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D7156-D4B0-41EC-B85C-10465AE3673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FFC10B-E23A-4B63-90C6-067954B55B40}">
      <dgm:prSet/>
      <dgm:spPr/>
      <dgm:t>
        <a:bodyPr/>
        <a:lstStyle/>
        <a:p>
          <a:r>
            <a:rPr lang="en-US" b="0" i="0" smtClean="0"/>
            <a:t>Margarita Tomić, na društvenim mrežama poznata kao </a:t>
          </a:r>
          <a:r>
            <a:rPr lang="en-US" b="0" i="0" smtClean="0">
              <a:hlinkClick xmlns:r="http://schemas.openxmlformats.org/officeDocument/2006/relationships" r:id="rId1"/>
            </a:rPr>
            <a:t>Internet Mater</a:t>
          </a:r>
          <a:endParaRPr lang="en-US"/>
        </a:p>
      </dgm:t>
    </dgm:pt>
    <dgm:pt modelId="{2B464957-426A-4B74-AE32-DF58078CA125}" type="parTrans" cxnId="{D858A765-3A52-4DE6-92FA-29D766673BB3}">
      <dgm:prSet/>
      <dgm:spPr/>
      <dgm:t>
        <a:bodyPr/>
        <a:lstStyle/>
        <a:p>
          <a:endParaRPr lang="en-US"/>
        </a:p>
      </dgm:t>
    </dgm:pt>
    <dgm:pt modelId="{6E597496-2146-4752-88E6-4E13DD354F7F}" type="sibTrans" cxnId="{D858A765-3A52-4DE6-92FA-29D766673BB3}">
      <dgm:prSet/>
      <dgm:spPr/>
      <dgm:t>
        <a:bodyPr/>
        <a:lstStyle/>
        <a:p>
          <a:endParaRPr lang="en-US"/>
        </a:p>
      </dgm:t>
    </dgm:pt>
    <dgm:pt modelId="{DF745B4A-4F67-45F7-A739-FDC7313CC174}">
      <dgm:prSet/>
      <dgm:spPr/>
      <dgm:t>
        <a:bodyPr/>
        <a:lstStyle/>
        <a:p>
          <a:r>
            <a:rPr lang="en-US" b="0" i="1" smtClean="0"/>
            <a:t>„Htjela sam utvrditi kako klinci objašnjavaju internet odnosno što se nalazi u njihovim glavicama osim onoga što im mi kažemo. Ovim putem javno zahvaljujem i Luciji, Cviti, Morani, Vicetu, Fridi, Mati i Bruni što su mi lijepo objasnili sve od A do Ž.“</a:t>
          </a:r>
          <a:endParaRPr lang="en-US"/>
        </a:p>
      </dgm:t>
    </dgm:pt>
    <dgm:pt modelId="{8C759BD2-79D1-4DFD-9EDD-489951D36AB7}" type="parTrans" cxnId="{C6AD19E1-7803-46DD-B9DD-653C02BE5F07}">
      <dgm:prSet/>
      <dgm:spPr/>
      <dgm:t>
        <a:bodyPr/>
        <a:lstStyle/>
        <a:p>
          <a:endParaRPr lang="en-US"/>
        </a:p>
      </dgm:t>
    </dgm:pt>
    <dgm:pt modelId="{06760E5D-3CF9-4A21-9ABA-767FEAECF474}" type="sibTrans" cxnId="{C6AD19E1-7803-46DD-B9DD-653C02BE5F07}">
      <dgm:prSet/>
      <dgm:spPr/>
      <dgm:t>
        <a:bodyPr/>
        <a:lstStyle/>
        <a:p>
          <a:endParaRPr lang="en-US"/>
        </a:p>
      </dgm:t>
    </dgm:pt>
    <dgm:pt modelId="{478BB6B7-57FC-4212-8B88-7176ADC627D8}" type="pres">
      <dgm:prSet presAssocID="{3F8D7156-D4B0-41EC-B85C-10465AE3673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14FA84-32B5-4BF9-A1C5-8AC6E26A583A}" type="pres">
      <dgm:prSet presAssocID="{E1FFC10B-E23A-4B63-90C6-067954B55B4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18839-FDDA-4D2D-957E-9210D91392F0}" type="pres">
      <dgm:prSet presAssocID="{6E597496-2146-4752-88E6-4E13DD354F7F}" presName="sibTrans" presStyleLbl="sibTrans2D1" presStyleIdx="0" presStyleCnt="2" custLinFactNeighborX="452" custLinFactNeighborY="19181"/>
      <dgm:spPr/>
      <dgm:t>
        <a:bodyPr/>
        <a:lstStyle/>
        <a:p>
          <a:endParaRPr lang="en-US"/>
        </a:p>
      </dgm:t>
    </dgm:pt>
    <dgm:pt modelId="{74B98312-2C99-4A6E-9D53-735D8672B4BE}" type="pres">
      <dgm:prSet presAssocID="{6E597496-2146-4752-88E6-4E13DD354F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D6CDA2E-5C98-4859-8F95-5A82495C93CB}" type="pres">
      <dgm:prSet presAssocID="{DF745B4A-4F67-45F7-A739-FDC7313CC17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81731-ED26-42FD-A1FF-1CC899949E49}" type="pres">
      <dgm:prSet presAssocID="{06760E5D-3CF9-4A21-9ABA-767FEAECF47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921BD6A-9123-404E-8ADB-0E705056B825}" type="pres">
      <dgm:prSet presAssocID="{06760E5D-3CF9-4A21-9ABA-767FEAECF474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C6AD19E1-7803-46DD-B9DD-653C02BE5F07}" srcId="{3F8D7156-D4B0-41EC-B85C-10465AE36737}" destId="{DF745B4A-4F67-45F7-A739-FDC7313CC174}" srcOrd="1" destOrd="0" parTransId="{8C759BD2-79D1-4DFD-9EDD-489951D36AB7}" sibTransId="{06760E5D-3CF9-4A21-9ABA-767FEAECF474}"/>
    <dgm:cxn modelId="{1B4DEAE2-405F-43E3-9994-5682BC5C2A6E}" type="presOf" srcId="{06760E5D-3CF9-4A21-9ABA-767FEAECF474}" destId="{C921BD6A-9123-404E-8ADB-0E705056B825}" srcOrd="1" destOrd="0" presId="urn:microsoft.com/office/officeart/2005/8/layout/cycle2"/>
    <dgm:cxn modelId="{D858A765-3A52-4DE6-92FA-29D766673BB3}" srcId="{3F8D7156-D4B0-41EC-B85C-10465AE36737}" destId="{E1FFC10B-E23A-4B63-90C6-067954B55B40}" srcOrd="0" destOrd="0" parTransId="{2B464957-426A-4B74-AE32-DF58078CA125}" sibTransId="{6E597496-2146-4752-88E6-4E13DD354F7F}"/>
    <dgm:cxn modelId="{B33F2EAD-38C6-403B-831C-DD320768CF8B}" type="presOf" srcId="{3F8D7156-D4B0-41EC-B85C-10465AE36737}" destId="{478BB6B7-57FC-4212-8B88-7176ADC627D8}" srcOrd="0" destOrd="0" presId="urn:microsoft.com/office/officeart/2005/8/layout/cycle2"/>
    <dgm:cxn modelId="{1167C0D5-84C7-4F10-9A28-8F00B48D0D55}" type="presOf" srcId="{DF745B4A-4F67-45F7-A739-FDC7313CC174}" destId="{9D6CDA2E-5C98-4859-8F95-5A82495C93CB}" srcOrd="0" destOrd="0" presId="urn:microsoft.com/office/officeart/2005/8/layout/cycle2"/>
    <dgm:cxn modelId="{2BF4370C-8CAD-4DFC-93F1-AD3DF26777E9}" type="presOf" srcId="{06760E5D-3CF9-4A21-9ABA-767FEAECF474}" destId="{44581731-ED26-42FD-A1FF-1CC899949E49}" srcOrd="0" destOrd="0" presId="urn:microsoft.com/office/officeart/2005/8/layout/cycle2"/>
    <dgm:cxn modelId="{186E57EA-2021-4442-97A4-D78ED0F5D5E9}" type="presOf" srcId="{6E597496-2146-4752-88E6-4E13DD354F7F}" destId="{EE718839-FDDA-4D2D-957E-9210D91392F0}" srcOrd="0" destOrd="0" presId="urn:microsoft.com/office/officeart/2005/8/layout/cycle2"/>
    <dgm:cxn modelId="{F4F9FA09-C3FE-4246-A86E-927BB6EF0C8B}" type="presOf" srcId="{6E597496-2146-4752-88E6-4E13DD354F7F}" destId="{74B98312-2C99-4A6E-9D53-735D8672B4BE}" srcOrd="1" destOrd="0" presId="urn:microsoft.com/office/officeart/2005/8/layout/cycle2"/>
    <dgm:cxn modelId="{9A2794DC-B01B-4FAE-9547-6E51100F4522}" type="presOf" srcId="{E1FFC10B-E23A-4B63-90C6-067954B55B40}" destId="{D414FA84-32B5-4BF9-A1C5-8AC6E26A583A}" srcOrd="0" destOrd="0" presId="urn:microsoft.com/office/officeart/2005/8/layout/cycle2"/>
    <dgm:cxn modelId="{01D7AB19-3232-4B3C-AED8-AC57D7BBBB41}" type="presParOf" srcId="{478BB6B7-57FC-4212-8B88-7176ADC627D8}" destId="{D414FA84-32B5-4BF9-A1C5-8AC6E26A583A}" srcOrd="0" destOrd="0" presId="urn:microsoft.com/office/officeart/2005/8/layout/cycle2"/>
    <dgm:cxn modelId="{F861D512-5EE9-427F-A738-2717B8563CBA}" type="presParOf" srcId="{478BB6B7-57FC-4212-8B88-7176ADC627D8}" destId="{EE718839-FDDA-4D2D-957E-9210D91392F0}" srcOrd="1" destOrd="0" presId="urn:microsoft.com/office/officeart/2005/8/layout/cycle2"/>
    <dgm:cxn modelId="{9D43CABC-D6E1-4273-BD0A-050181293691}" type="presParOf" srcId="{EE718839-FDDA-4D2D-957E-9210D91392F0}" destId="{74B98312-2C99-4A6E-9D53-735D8672B4BE}" srcOrd="0" destOrd="0" presId="urn:microsoft.com/office/officeart/2005/8/layout/cycle2"/>
    <dgm:cxn modelId="{460FA38C-D924-4ACE-9BD4-E25416E161F6}" type="presParOf" srcId="{478BB6B7-57FC-4212-8B88-7176ADC627D8}" destId="{9D6CDA2E-5C98-4859-8F95-5A82495C93CB}" srcOrd="2" destOrd="0" presId="urn:microsoft.com/office/officeart/2005/8/layout/cycle2"/>
    <dgm:cxn modelId="{0C5BAE9E-ADCE-4433-BDB9-B422E2FC6FDB}" type="presParOf" srcId="{478BB6B7-57FC-4212-8B88-7176ADC627D8}" destId="{44581731-ED26-42FD-A1FF-1CC899949E49}" srcOrd="3" destOrd="0" presId="urn:microsoft.com/office/officeart/2005/8/layout/cycle2"/>
    <dgm:cxn modelId="{99BD0194-3F8B-4ED1-A5BC-915D01C15237}" type="presParOf" srcId="{44581731-ED26-42FD-A1FF-1CC899949E49}" destId="{C921BD6A-9123-404E-8ADB-0E705056B825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4bb5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5609880" y="2185920"/>
            <a:ext cx="3534120" cy="3432600"/>
            <a:chOff x="5609880" y="2185920"/>
            <a:chExt cx="3534120" cy="3432600"/>
          </a:xfrm>
        </p:grpSpPr>
        <p:sp>
          <p:nvSpPr>
            <p:cNvPr id="1" name="CustomShape 2"/>
            <p:cNvSpPr/>
            <p:nvPr/>
          </p:nvSpPr>
          <p:spPr>
            <a:xfrm flipH="1" rot="9208200">
              <a:off x="6242760" y="3915720"/>
              <a:ext cx="575640" cy="143208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 flipH="1" rot="9208200">
              <a:off x="7550640" y="2926440"/>
              <a:ext cx="1043640" cy="259560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 flipH="1" rot="9208200">
              <a:off x="7166520" y="4114080"/>
              <a:ext cx="486000" cy="12085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 flipH="1" rot="9208200">
              <a:off x="5746680" y="4566600"/>
              <a:ext cx="272880" cy="67896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127720" y="2185920"/>
              <a:ext cx="1016280" cy="229392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" name="Group 7"/>
          <p:cNvGrpSpPr/>
          <p:nvPr/>
        </p:nvGrpSpPr>
        <p:grpSpPr>
          <a:xfrm>
            <a:off x="360" y="-324720"/>
            <a:ext cx="3067920" cy="1910520"/>
            <a:chOff x="360" y="-324720"/>
            <a:chExt cx="3067920" cy="1910520"/>
          </a:xfrm>
        </p:grpSpPr>
        <p:sp>
          <p:nvSpPr>
            <p:cNvPr id="7" name="CustomShape 8"/>
            <p:cNvSpPr/>
            <p:nvPr/>
          </p:nvSpPr>
          <p:spPr>
            <a:xfrm flipH="1" rot="20008800">
              <a:off x="1931400" y="-107640"/>
              <a:ext cx="290520" cy="7228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 flipH="1" rot="20008800">
              <a:off x="338760" y="-233280"/>
              <a:ext cx="616320" cy="15328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 flipH="1" rot="20008800">
              <a:off x="1265040" y="-258480"/>
              <a:ext cx="714960" cy="177840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 flipH="1" rot="20008800">
              <a:off x="2578680" y="-126360"/>
              <a:ext cx="325440" cy="80964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 rot="10800000">
              <a:off x="360" y="82080"/>
              <a:ext cx="538920" cy="121680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85800" y="2754000"/>
            <a:ext cx="5671080" cy="115956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hr-HR" sz="50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5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PlaceHolder 1"/>
          <p:cNvSpPr>
            <a:spLocks noGrp="1"/>
          </p:cNvSpPr>
          <p:nvPr>
            <p:ph type="title"/>
          </p:nvPr>
        </p:nvSpPr>
        <p:spPr>
          <a:xfrm>
            <a:off x="1031400" y="1149840"/>
            <a:ext cx="5760000" cy="68040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>
              <a:lnSpc>
                <a:spcPct val="100000"/>
              </a:lnSpc>
            </a:pPr>
            <a:r>
              <a:rPr b="1" lang="hr-HR" sz="3000" spc="-1" strike="noStrike">
                <a:solidFill>
                  <a:srgbClr val="3796bf"/>
                </a:solidFill>
                <a:latin typeface="Oswald"/>
                <a:ea typeface="Oswald"/>
              </a:rPr>
              <a:t>Kliknite da biste uredili stil naslova matrice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2" name="PlaceHolder 2"/>
          <p:cNvSpPr>
            <a:spLocks noGrp="1"/>
          </p:cNvSpPr>
          <p:nvPr>
            <p:ph type="body"/>
          </p:nvPr>
        </p:nvSpPr>
        <p:spPr>
          <a:xfrm>
            <a:off x="457200" y="1151280"/>
            <a:ext cx="4039920" cy="4795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hr-HR" sz="24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Kliknite da biste uredili stilove teksta matrice</a:t>
            </a:r>
            <a:endParaRPr b="0" lang="hr-H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3" name="PlaceHolder 3"/>
          <p:cNvSpPr>
            <a:spLocks noGrp="1"/>
          </p:cNvSpPr>
          <p:nvPr>
            <p:ph type="body"/>
          </p:nvPr>
        </p:nvSpPr>
        <p:spPr>
          <a:xfrm>
            <a:off x="457200" y="1631160"/>
            <a:ext cx="4039920" cy="296316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57200" indent="-3553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24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Kliknite da biste uredili stilove teksta matrice</a:t>
            </a:r>
            <a:endParaRPr b="0" lang="hr-H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4bb5d9"/>
              </a:buClr>
              <a:buFont typeface="Roboto Condensed"/>
              <a:buChar char="⋄"/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Druga razina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355320">
              <a:lnSpc>
                <a:spcPct val="100000"/>
              </a:lnSpc>
              <a:buClr>
                <a:srgbClr val="607896"/>
              </a:buClr>
              <a:buFont typeface="Roboto Condensed"/>
              <a:buChar char="⋄"/>
            </a:pPr>
            <a:r>
              <a:rPr b="0" lang="hr-HR" sz="18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Treća razina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3" marL="1828800" indent="-355320">
              <a:lnSpc>
                <a:spcPct val="100000"/>
              </a:lnSpc>
              <a:buClr>
                <a:srgbClr val="607896"/>
              </a:buClr>
              <a:buFont typeface="Roboto Condensed"/>
              <a:buChar char="⋄"/>
            </a:pPr>
            <a:r>
              <a:rPr b="0" lang="hr-HR" sz="16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Četvrta razina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4" marL="2286000" indent="-355320">
              <a:lnSpc>
                <a:spcPct val="100000"/>
              </a:lnSpc>
              <a:buClr>
                <a:srgbClr val="607896"/>
              </a:buClr>
              <a:buFont typeface="Roboto Condensed"/>
              <a:buChar char="⋄"/>
            </a:pPr>
            <a:r>
              <a:rPr b="0" lang="hr-HR" sz="16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Peta razina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4" name="PlaceHolder 4"/>
          <p:cNvSpPr>
            <a:spLocks noGrp="1"/>
          </p:cNvSpPr>
          <p:nvPr>
            <p:ph type="body"/>
          </p:nvPr>
        </p:nvSpPr>
        <p:spPr>
          <a:xfrm>
            <a:off x="4645080" y="1151280"/>
            <a:ext cx="4041360" cy="4795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hr-HR" sz="24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Kliknite da biste uredili stilove teksta matrice</a:t>
            </a:r>
            <a:endParaRPr b="0" lang="hr-H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5" name="PlaceHolder 5"/>
          <p:cNvSpPr>
            <a:spLocks noGrp="1"/>
          </p:cNvSpPr>
          <p:nvPr>
            <p:ph type="body"/>
          </p:nvPr>
        </p:nvSpPr>
        <p:spPr>
          <a:xfrm>
            <a:off x="4645080" y="1631160"/>
            <a:ext cx="4041360" cy="296316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57200" indent="-3553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24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Kliknite da biste uredili stilove teksta matrice</a:t>
            </a:r>
            <a:endParaRPr b="0" lang="hr-HR" sz="2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4bb5d9"/>
              </a:buClr>
              <a:buFont typeface="Roboto Condensed"/>
              <a:buChar char="⋄"/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Druga razina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355320">
              <a:lnSpc>
                <a:spcPct val="100000"/>
              </a:lnSpc>
              <a:buClr>
                <a:srgbClr val="607896"/>
              </a:buClr>
              <a:buFont typeface="Roboto Condensed"/>
              <a:buChar char="⋄"/>
            </a:pPr>
            <a:r>
              <a:rPr b="0" lang="hr-HR" sz="18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Treća razina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3" marL="1828800" indent="-355320">
              <a:lnSpc>
                <a:spcPct val="100000"/>
              </a:lnSpc>
              <a:buClr>
                <a:srgbClr val="607896"/>
              </a:buClr>
              <a:buFont typeface="Roboto Condensed"/>
              <a:buChar char="⋄"/>
            </a:pPr>
            <a:r>
              <a:rPr b="0" lang="hr-HR" sz="16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Četvrta razina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4" marL="2286000" indent="-355320">
              <a:lnSpc>
                <a:spcPct val="100000"/>
              </a:lnSpc>
              <a:buClr>
                <a:srgbClr val="607896"/>
              </a:buClr>
              <a:buFont typeface="Roboto Condensed"/>
              <a:buChar char="⋄"/>
            </a:pPr>
            <a:r>
              <a:rPr b="0" lang="hr-HR" sz="16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Peta razina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6" name="PlaceHolder 6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0D72A63A-B7C8-455E-81EB-009A6981E656}" type="datetime">
              <a:rPr b="0" lang="hr-HR" sz="1400" spc="-1" strike="noStrike">
                <a:solidFill>
                  <a:srgbClr val="000000"/>
                </a:solidFill>
                <a:latin typeface="Arial"/>
                <a:ea typeface="Arial"/>
              </a:rPr>
              <a:t>28.06.20</a:t>
            </a:fld>
            <a:endParaRPr b="0" lang="hr-HR" sz="1400" spc="-1" strike="noStrike">
              <a:latin typeface="Times New Roman"/>
            </a:endParaRPr>
          </a:p>
        </p:txBody>
      </p:sp>
      <p:sp>
        <p:nvSpPr>
          <p:cNvPr id="457" name="PlaceHolder 7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458" name="PlaceHolder 8"/>
          <p:cNvSpPr>
            <a:spLocks noGrp="1"/>
          </p:cNvSpPr>
          <p:nvPr>
            <p:ph type="sldNum"/>
          </p:nvPr>
        </p:nvSpPr>
        <p:spPr>
          <a:xfrm>
            <a:off x="8556840" y="0"/>
            <a:ext cx="548280" cy="39312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6B923F5B-DBBD-43EA-8F18-6C59BBC2DCAF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"/>
          <p:cNvGrpSpPr/>
          <p:nvPr/>
        </p:nvGrpSpPr>
        <p:grpSpPr>
          <a:xfrm>
            <a:off x="6172920" y="2656080"/>
            <a:ext cx="2970720" cy="2886120"/>
            <a:chOff x="6172920" y="2656080"/>
            <a:chExt cx="2970720" cy="2886120"/>
          </a:xfrm>
        </p:grpSpPr>
        <p:sp>
          <p:nvSpPr>
            <p:cNvPr id="51" name="CustomShape 2"/>
            <p:cNvSpPr/>
            <p:nvPr/>
          </p:nvSpPr>
          <p:spPr>
            <a:xfrm flipH="1" rot="9208200">
              <a:off x="6704640" y="4110840"/>
              <a:ext cx="483840" cy="12034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3"/>
            <p:cNvSpPr/>
            <p:nvPr/>
          </p:nvSpPr>
          <p:spPr>
            <a:xfrm flipH="1" rot="9208200">
              <a:off x="7804080" y="3278880"/>
              <a:ext cx="877320" cy="218196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4"/>
            <p:cNvSpPr/>
            <p:nvPr/>
          </p:nvSpPr>
          <p:spPr>
            <a:xfrm flipH="1" rot="9208200">
              <a:off x="7481520" y="4277520"/>
              <a:ext cx="408600" cy="10159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5"/>
            <p:cNvSpPr/>
            <p:nvPr/>
          </p:nvSpPr>
          <p:spPr>
            <a:xfrm flipH="1" rot="9208200">
              <a:off x="6287760" y="4657680"/>
              <a:ext cx="229320" cy="5709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6"/>
            <p:cNvSpPr/>
            <p:nvPr/>
          </p:nvSpPr>
          <p:spPr>
            <a:xfrm>
              <a:off x="8289360" y="2656080"/>
              <a:ext cx="854280" cy="1928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6" name="Group 7"/>
          <p:cNvGrpSpPr/>
          <p:nvPr/>
        </p:nvGrpSpPr>
        <p:grpSpPr>
          <a:xfrm>
            <a:off x="360" y="-227880"/>
            <a:ext cx="2162520" cy="1347480"/>
            <a:chOff x="360" y="-227880"/>
            <a:chExt cx="2162520" cy="1347480"/>
          </a:xfrm>
        </p:grpSpPr>
        <p:sp>
          <p:nvSpPr>
            <p:cNvPr id="57" name="CustomShape 8"/>
            <p:cNvSpPr/>
            <p:nvPr/>
          </p:nvSpPr>
          <p:spPr>
            <a:xfrm flipH="1" rot="20008800">
              <a:off x="1361160" y="-75240"/>
              <a:ext cx="204840" cy="5097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9"/>
            <p:cNvSpPr/>
            <p:nvPr/>
          </p:nvSpPr>
          <p:spPr>
            <a:xfrm flipH="1" rot="20008800">
              <a:off x="239400" y="-163800"/>
              <a:ext cx="434520" cy="10807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" name="CustomShape 10"/>
            <p:cNvSpPr/>
            <p:nvPr/>
          </p:nvSpPr>
          <p:spPr>
            <a:xfrm flipH="1" rot="20008800">
              <a:off x="892080" y="-181080"/>
              <a:ext cx="504000" cy="125424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CustomShape 11"/>
            <p:cNvSpPr/>
            <p:nvPr/>
          </p:nvSpPr>
          <p:spPr>
            <a:xfrm flipH="1" rot="20008800">
              <a:off x="1817640" y="-88200"/>
              <a:ext cx="229320" cy="57096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12"/>
            <p:cNvSpPr/>
            <p:nvPr/>
          </p:nvSpPr>
          <p:spPr>
            <a:xfrm rot="10800000">
              <a:off x="360" y="58680"/>
              <a:ext cx="379800" cy="857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2" name="PlaceHolder 13"/>
          <p:cNvSpPr>
            <a:spLocks noGrp="1"/>
          </p:cNvSpPr>
          <p:nvPr>
            <p:ph type="title"/>
          </p:nvPr>
        </p:nvSpPr>
        <p:spPr>
          <a:xfrm>
            <a:off x="1031400" y="1149840"/>
            <a:ext cx="5760000" cy="68040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14"/>
          <p:cNvSpPr>
            <a:spLocks noGrp="1"/>
          </p:cNvSpPr>
          <p:nvPr>
            <p:ph type="body"/>
          </p:nvPr>
        </p:nvSpPr>
        <p:spPr>
          <a:xfrm>
            <a:off x="1031400" y="1860840"/>
            <a:ext cx="2795760" cy="30643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15"/>
          <p:cNvSpPr>
            <a:spLocks noGrp="1"/>
          </p:cNvSpPr>
          <p:nvPr>
            <p:ph type="body"/>
          </p:nvPr>
        </p:nvSpPr>
        <p:spPr>
          <a:xfrm>
            <a:off x="3995640" y="1860840"/>
            <a:ext cx="2795760" cy="30643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16"/>
          <p:cNvSpPr>
            <a:spLocks noGrp="1"/>
          </p:cNvSpPr>
          <p:nvPr>
            <p:ph type="sldNum"/>
          </p:nvPr>
        </p:nvSpPr>
        <p:spPr>
          <a:xfrm>
            <a:off x="8556840" y="0"/>
            <a:ext cx="548280" cy="39312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0C3645D0-0890-427D-8819-48CEBAB73B25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"/>
          <p:cNvGrpSpPr/>
          <p:nvPr/>
        </p:nvGrpSpPr>
        <p:grpSpPr>
          <a:xfrm>
            <a:off x="6172920" y="2656080"/>
            <a:ext cx="2970720" cy="2886120"/>
            <a:chOff x="6172920" y="2656080"/>
            <a:chExt cx="2970720" cy="2886120"/>
          </a:xfrm>
        </p:grpSpPr>
        <p:sp>
          <p:nvSpPr>
            <p:cNvPr id="103" name="CustomShape 2"/>
            <p:cNvSpPr/>
            <p:nvPr/>
          </p:nvSpPr>
          <p:spPr>
            <a:xfrm flipH="1" rot="9208200">
              <a:off x="6704640" y="4110840"/>
              <a:ext cx="483840" cy="12034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4" name="CustomShape 3"/>
            <p:cNvSpPr/>
            <p:nvPr/>
          </p:nvSpPr>
          <p:spPr>
            <a:xfrm flipH="1" rot="9208200">
              <a:off x="7804080" y="3278880"/>
              <a:ext cx="877320" cy="218196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CustomShape 4"/>
            <p:cNvSpPr/>
            <p:nvPr/>
          </p:nvSpPr>
          <p:spPr>
            <a:xfrm flipH="1" rot="9208200">
              <a:off x="7481520" y="4277520"/>
              <a:ext cx="408600" cy="10159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5"/>
            <p:cNvSpPr/>
            <p:nvPr/>
          </p:nvSpPr>
          <p:spPr>
            <a:xfrm flipH="1" rot="9208200">
              <a:off x="6287760" y="4657680"/>
              <a:ext cx="229320" cy="5709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7" name="CustomShape 6"/>
            <p:cNvSpPr/>
            <p:nvPr/>
          </p:nvSpPr>
          <p:spPr>
            <a:xfrm>
              <a:off x="8289360" y="2656080"/>
              <a:ext cx="854280" cy="1928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08" name="Group 7"/>
          <p:cNvGrpSpPr/>
          <p:nvPr/>
        </p:nvGrpSpPr>
        <p:grpSpPr>
          <a:xfrm>
            <a:off x="360" y="-227880"/>
            <a:ext cx="2162520" cy="1347480"/>
            <a:chOff x="360" y="-227880"/>
            <a:chExt cx="2162520" cy="1347480"/>
          </a:xfrm>
        </p:grpSpPr>
        <p:sp>
          <p:nvSpPr>
            <p:cNvPr id="109" name="CustomShape 8"/>
            <p:cNvSpPr/>
            <p:nvPr/>
          </p:nvSpPr>
          <p:spPr>
            <a:xfrm flipH="1" rot="20008800">
              <a:off x="1361160" y="-75240"/>
              <a:ext cx="204840" cy="5097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" name="CustomShape 9"/>
            <p:cNvSpPr/>
            <p:nvPr/>
          </p:nvSpPr>
          <p:spPr>
            <a:xfrm flipH="1" rot="20008800">
              <a:off x="239400" y="-163800"/>
              <a:ext cx="434520" cy="10807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CustomShape 10"/>
            <p:cNvSpPr/>
            <p:nvPr/>
          </p:nvSpPr>
          <p:spPr>
            <a:xfrm flipH="1" rot="20008800">
              <a:off x="892080" y="-181080"/>
              <a:ext cx="504000" cy="125424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" name="CustomShape 11"/>
            <p:cNvSpPr/>
            <p:nvPr/>
          </p:nvSpPr>
          <p:spPr>
            <a:xfrm flipH="1" rot="20008800">
              <a:off x="1817640" y="-88200"/>
              <a:ext cx="229320" cy="57096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" name="CustomShape 12"/>
            <p:cNvSpPr/>
            <p:nvPr/>
          </p:nvSpPr>
          <p:spPr>
            <a:xfrm rot="10800000">
              <a:off x="360" y="58680"/>
              <a:ext cx="379800" cy="857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4" name="PlaceHolder 13"/>
          <p:cNvSpPr>
            <a:spLocks noGrp="1"/>
          </p:cNvSpPr>
          <p:nvPr>
            <p:ph type="sldNum"/>
          </p:nvPr>
        </p:nvSpPr>
        <p:spPr>
          <a:xfrm>
            <a:off x="8556840" y="0"/>
            <a:ext cx="548280" cy="39312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0FBE5427-4E64-4753-A479-04120BF5EE0B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  <p:sp>
        <p:nvSpPr>
          <p:cNvPr id="115" name="PlaceHolder 1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1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031400" y="1149840"/>
            <a:ext cx="5760000" cy="68040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>
              <a:lnSpc>
                <a:spcPct val="100000"/>
              </a:lnSpc>
            </a:pPr>
            <a:r>
              <a:rPr b="1" lang="hr-HR" sz="3000" spc="-1" strike="noStrike">
                <a:solidFill>
                  <a:srgbClr val="3796bf"/>
                </a:solidFill>
                <a:latin typeface="Oswald"/>
                <a:ea typeface="Oswald"/>
              </a:rPr>
              <a:t>Kliknite da biste uredili stil naslova matrice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1031400" y="1776960"/>
            <a:ext cx="5760000" cy="25207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57200" indent="-3553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Kliknite da biste uredili stilove teksta matrice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55320">
              <a:lnSpc>
                <a:spcPct val="100000"/>
              </a:lnSpc>
              <a:buClr>
                <a:srgbClr val="4bb5d9"/>
              </a:buClr>
              <a:buFont typeface="Roboto Condensed"/>
              <a:buChar char="⋄"/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Druga razina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2" marL="1371600" indent="-355320">
              <a:lnSpc>
                <a:spcPct val="100000"/>
              </a:lnSpc>
              <a:buClr>
                <a:srgbClr val="607896"/>
              </a:buClr>
              <a:buFont typeface="Roboto Condensed"/>
              <a:buChar char="⋄"/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Treća razina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3" marL="1828800" indent="-355320">
              <a:lnSpc>
                <a:spcPct val="100000"/>
              </a:lnSpc>
              <a:buClr>
                <a:srgbClr val="607896"/>
              </a:buClr>
              <a:buFont typeface="Roboto Condensed"/>
              <a:buChar char="⋄"/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Četvrta razina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4" marL="2286000" indent="-355320">
              <a:lnSpc>
                <a:spcPct val="100000"/>
              </a:lnSpc>
              <a:buClr>
                <a:srgbClr val="607896"/>
              </a:buClr>
              <a:buFont typeface="Roboto Condensed"/>
              <a:buChar char="⋄"/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Peta razina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044ACA5A-4CBE-4E29-A52D-E8629A6A1A63}" type="datetime">
              <a:rPr b="0" lang="hr-HR" sz="1400" spc="-1" strike="noStrike">
                <a:solidFill>
                  <a:srgbClr val="000000"/>
                </a:solidFill>
                <a:latin typeface="Arial"/>
                <a:ea typeface="Arial"/>
              </a:rPr>
              <a:t>28.06.20</a:t>
            </a:fld>
            <a:endParaRPr b="0" lang="hr-HR" sz="1400" spc="-1" strike="noStrike">
              <a:latin typeface="Times New Roman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sldNum"/>
          </p:nvPr>
        </p:nvSpPr>
        <p:spPr>
          <a:xfrm>
            <a:off x="8556840" y="0"/>
            <a:ext cx="548280" cy="39312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AF9D644D-4F26-4D77-9840-D7FA24FDA07F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99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roup 1"/>
          <p:cNvGrpSpPr/>
          <p:nvPr/>
        </p:nvGrpSpPr>
        <p:grpSpPr>
          <a:xfrm>
            <a:off x="6172920" y="2656080"/>
            <a:ext cx="2970720" cy="2886120"/>
            <a:chOff x="6172920" y="2656080"/>
            <a:chExt cx="2970720" cy="2886120"/>
          </a:xfrm>
        </p:grpSpPr>
        <p:sp>
          <p:nvSpPr>
            <p:cNvPr id="195" name="CustomShape 2"/>
            <p:cNvSpPr/>
            <p:nvPr/>
          </p:nvSpPr>
          <p:spPr>
            <a:xfrm flipH="1" rot="9208200">
              <a:off x="6704640" y="4110840"/>
              <a:ext cx="483840" cy="120348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ustomShape 3"/>
            <p:cNvSpPr/>
            <p:nvPr/>
          </p:nvSpPr>
          <p:spPr>
            <a:xfrm flipH="1" rot="9208200">
              <a:off x="7804080" y="3278880"/>
              <a:ext cx="877320" cy="21819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CustomShape 4"/>
            <p:cNvSpPr/>
            <p:nvPr/>
          </p:nvSpPr>
          <p:spPr>
            <a:xfrm flipH="1" rot="9208200">
              <a:off x="7481520" y="4277520"/>
              <a:ext cx="408600" cy="101592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8" name="CustomShape 5"/>
            <p:cNvSpPr/>
            <p:nvPr/>
          </p:nvSpPr>
          <p:spPr>
            <a:xfrm flipH="1" rot="9208200">
              <a:off x="6287760" y="4657680"/>
              <a:ext cx="229320" cy="57096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9" name="CustomShape 6"/>
            <p:cNvSpPr/>
            <p:nvPr/>
          </p:nvSpPr>
          <p:spPr>
            <a:xfrm>
              <a:off x="8289360" y="2656080"/>
              <a:ext cx="854280" cy="1928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00" name="Group 7"/>
          <p:cNvGrpSpPr/>
          <p:nvPr/>
        </p:nvGrpSpPr>
        <p:grpSpPr>
          <a:xfrm>
            <a:off x="360" y="-227880"/>
            <a:ext cx="2162520" cy="1347480"/>
            <a:chOff x="360" y="-227880"/>
            <a:chExt cx="2162520" cy="1347480"/>
          </a:xfrm>
        </p:grpSpPr>
        <p:sp>
          <p:nvSpPr>
            <p:cNvPr id="201" name="CustomShape 8"/>
            <p:cNvSpPr/>
            <p:nvPr/>
          </p:nvSpPr>
          <p:spPr>
            <a:xfrm flipH="1" rot="20008800">
              <a:off x="1361160" y="-75240"/>
              <a:ext cx="204840" cy="50976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9"/>
            <p:cNvSpPr/>
            <p:nvPr/>
          </p:nvSpPr>
          <p:spPr>
            <a:xfrm flipH="1" rot="20008800">
              <a:off x="239400" y="-163800"/>
              <a:ext cx="434520" cy="108072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10"/>
            <p:cNvSpPr/>
            <p:nvPr/>
          </p:nvSpPr>
          <p:spPr>
            <a:xfrm flipH="1" rot="20008800">
              <a:off x="892080" y="-181080"/>
              <a:ext cx="504000" cy="125424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11"/>
            <p:cNvSpPr/>
            <p:nvPr/>
          </p:nvSpPr>
          <p:spPr>
            <a:xfrm flipH="1" rot="20008800">
              <a:off x="1817640" y="-88200"/>
              <a:ext cx="229320" cy="57096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12"/>
            <p:cNvSpPr/>
            <p:nvPr/>
          </p:nvSpPr>
          <p:spPr>
            <a:xfrm rot="10800000">
              <a:off x="360" y="58680"/>
              <a:ext cx="379800" cy="857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6" name="PlaceHolder 13"/>
          <p:cNvSpPr>
            <a:spLocks noGrp="1"/>
          </p:cNvSpPr>
          <p:nvPr>
            <p:ph type="title"/>
          </p:nvPr>
        </p:nvSpPr>
        <p:spPr>
          <a:xfrm>
            <a:off x="685800" y="2421720"/>
            <a:ext cx="5074200" cy="115956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hr-HR" sz="36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14"/>
          <p:cNvSpPr>
            <a:spLocks noGrp="1"/>
          </p:cNvSpPr>
          <p:nvPr>
            <p:ph type="sldNum"/>
          </p:nvPr>
        </p:nvSpPr>
        <p:spPr>
          <a:xfrm>
            <a:off x="8556840" y="0"/>
            <a:ext cx="548280" cy="39312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D61793CD-1DE5-4F87-80C4-A2B87A0961DC}" type="slidenum">
              <a:rPr b="0" lang="hr-HR" sz="1300" spc="-1" strike="noStrike">
                <a:solidFill>
                  <a:srgbClr val="ffffff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  <p:sp>
        <p:nvSpPr>
          <p:cNvPr id="208" name="PlaceHolder 1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roup 1"/>
          <p:cNvGrpSpPr/>
          <p:nvPr/>
        </p:nvGrpSpPr>
        <p:grpSpPr>
          <a:xfrm>
            <a:off x="6172920" y="2656080"/>
            <a:ext cx="2970720" cy="2886120"/>
            <a:chOff x="6172920" y="2656080"/>
            <a:chExt cx="2970720" cy="2886120"/>
          </a:xfrm>
        </p:grpSpPr>
        <p:sp>
          <p:nvSpPr>
            <p:cNvPr id="246" name="CustomShape 2"/>
            <p:cNvSpPr/>
            <p:nvPr/>
          </p:nvSpPr>
          <p:spPr>
            <a:xfrm flipH="1" rot="9208200">
              <a:off x="6704640" y="4110840"/>
              <a:ext cx="483840" cy="12034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7" name="CustomShape 3"/>
            <p:cNvSpPr/>
            <p:nvPr/>
          </p:nvSpPr>
          <p:spPr>
            <a:xfrm flipH="1" rot="9208200">
              <a:off x="7804080" y="3278880"/>
              <a:ext cx="877320" cy="218196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8" name="CustomShape 4"/>
            <p:cNvSpPr/>
            <p:nvPr/>
          </p:nvSpPr>
          <p:spPr>
            <a:xfrm flipH="1" rot="9208200">
              <a:off x="7481520" y="4277520"/>
              <a:ext cx="408600" cy="10159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9" name="CustomShape 5"/>
            <p:cNvSpPr/>
            <p:nvPr/>
          </p:nvSpPr>
          <p:spPr>
            <a:xfrm flipH="1" rot="9208200">
              <a:off x="6287760" y="4657680"/>
              <a:ext cx="229320" cy="5709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0" name="CustomShape 6"/>
            <p:cNvSpPr/>
            <p:nvPr/>
          </p:nvSpPr>
          <p:spPr>
            <a:xfrm>
              <a:off x="8289360" y="2656080"/>
              <a:ext cx="854280" cy="1928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51" name="Group 7"/>
          <p:cNvGrpSpPr/>
          <p:nvPr/>
        </p:nvGrpSpPr>
        <p:grpSpPr>
          <a:xfrm>
            <a:off x="360" y="-227880"/>
            <a:ext cx="2162520" cy="1347480"/>
            <a:chOff x="360" y="-227880"/>
            <a:chExt cx="2162520" cy="1347480"/>
          </a:xfrm>
        </p:grpSpPr>
        <p:sp>
          <p:nvSpPr>
            <p:cNvPr id="252" name="CustomShape 8"/>
            <p:cNvSpPr/>
            <p:nvPr/>
          </p:nvSpPr>
          <p:spPr>
            <a:xfrm flipH="1" rot="20008800">
              <a:off x="1361160" y="-75240"/>
              <a:ext cx="204840" cy="5097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3" name="CustomShape 9"/>
            <p:cNvSpPr/>
            <p:nvPr/>
          </p:nvSpPr>
          <p:spPr>
            <a:xfrm flipH="1" rot="20008800">
              <a:off x="239400" y="-163800"/>
              <a:ext cx="434520" cy="10807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4" name="CustomShape 10"/>
            <p:cNvSpPr/>
            <p:nvPr/>
          </p:nvSpPr>
          <p:spPr>
            <a:xfrm flipH="1" rot="20008800">
              <a:off x="892080" y="-181080"/>
              <a:ext cx="504000" cy="125424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5" name="CustomShape 11"/>
            <p:cNvSpPr/>
            <p:nvPr/>
          </p:nvSpPr>
          <p:spPr>
            <a:xfrm flipH="1" rot="20008800">
              <a:off x="1817640" y="-88200"/>
              <a:ext cx="229320" cy="57096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6" name="CustomShape 12"/>
            <p:cNvSpPr/>
            <p:nvPr/>
          </p:nvSpPr>
          <p:spPr>
            <a:xfrm rot="10800000">
              <a:off x="360" y="58680"/>
              <a:ext cx="379800" cy="857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57" name="PlaceHolder 13"/>
          <p:cNvSpPr>
            <a:spLocks noGrp="1"/>
          </p:cNvSpPr>
          <p:nvPr>
            <p:ph type="title"/>
          </p:nvPr>
        </p:nvSpPr>
        <p:spPr>
          <a:xfrm>
            <a:off x="1031400" y="1149840"/>
            <a:ext cx="5760000" cy="68040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14"/>
          <p:cNvSpPr>
            <a:spLocks noGrp="1"/>
          </p:cNvSpPr>
          <p:nvPr>
            <p:ph type="body"/>
          </p:nvPr>
        </p:nvSpPr>
        <p:spPr>
          <a:xfrm>
            <a:off x="1031400" y="1776960"/>
            <a:ext cx="5760000" cy="25207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15"/>
          <p:cNvSpPr>
            <a:spLocks noGrp="1"/>
          </p:cNvSpPr>
          <p:nvPr>
            <p:ph type="sldNum"/>
          </p:nvPr>
        </p:nvSpPr>
        <p:spPr>
          <a:xfrm>
            <a:off x="8556840" y="0"/>
            <a:ext cx="548280" cy="39312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E1178CF9-AC41-41E3-8354-B3328F11B121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796b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" name="Group 1"/>
          <p:cNvGrpSpPr/>
          <p:nvPr/>
        </p:nvGrpSpPr>
        <p:grpSpPr>
          <a:xfrm>
            <a:off x="6172920" y="2656080"/>
            <a:ext cx="2970720" cy="2886120"/>
            <a:chOff x="6172920" y="2656080"/>
            <a:chExt cx="2970720" cy="2886120"/>
          </a:xfrm>
        </p:grpSpPr>
        <p:sp>
          <p:nvSpPr>
            <p:cNvPr id="297" name="CustomShape 2"/>
            <p:cNvSpPr/>
            <p:nvPr/>
          </p:nvSpPr>
          <p:spPr>
            <a:xfrm flipH="1" rot="9208200">
              <a:off x="6704640" y="4110840"/>
              <a:ext cx="483840" cy="1203480"/>
            </a:xfrm>
            <a:prstGeom prst="flowChartManualInput">
              <a:avLst/>
            </a:pr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CustomShape 3"/>
            <p:cNvSpPr/>
            <p:nvPr/>
          </p:nvSpPr>
          <p:spPr>
            <a:xfrm flipH="1" rot="9208200">
              <a:off x="7804080" y="3278880"/>
              <a:ext cx="877320" cy="2181960"/>
            </a:xfrm>
            <a:prstGeom prst="flowChartManualInput">
              <a:avLst/>
            </a:pr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9" name="CustomShape 4"/>
            <p:cNvSpPr/>
            <p:nvPr/>
          </p:nvSpPr>
          <p:spPr>
            <a:xfrm flipH="1" rot="9208200">
              <a:off x="7481520" y="4277520"/>
              <a:ext cx="408600" cy="1015920"/>
            </a:xfrm>
            <a:prstGeom prst="flowChartManualInput">
              <a:avLst/>
            </a:pr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0" name="CustomShape 5"/>
            <p:cNvSpPr/>
            <p:nvPr/>
          </p:nvSpPr>
          <p:spPr>
            <a:xfrm flipH="1" rot="9208200">
              <a:off x="6287760" y="4657680"/>
              <a:ext cx="229320" cy="570960"/>
            </a:xfrm>
            <a:prstGeom prst="flowChartManualInput">
              <a:avLst/>
            </a:pr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1" name="CustomShape 6"/>
            <p:cNvSpPr/>
            <p:nvPr/>
          </p:nvSpPr>
          <p:spPr>
            <a:xfrm>
              <a:off x="8289360" y="2656080"/>
              <a:ext cx="854280" cy="1928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02" name="Group 7"/>
          <p:cNvGrpSpPr/>
          <p:nvPr/>
        </p:nvGrpSpPr>
        <p:grpSpPr>
          <a:xfrm>
            <a:off x="360" y="-227880"/>
            <a:ext cx="2162520" cy="1347480"/>
            <a:chOff x="360" y="-227880"/>
            <a:chExt cx="2162520" cy="1347480"/>
          </a:xfrm>
        </p:grpSpPr>
        <p:sp>
          <p:nvSpPr>
            <p:cNvPr id="303" name="CustomShape 8"/>
            <p:cNvSpPr/>
            <p:nvPr/>
          </p:nvSpPr>
          <p:spPr>
            <a:xfrm flipH="1" rot="20008800">
              <a:off x="1361160" y="-75240"/>
              <a:ext cx="204840" cy="509760"/>
            </a:xfrm>
            <a:prstGeom prst="flowChartManualInput">
              <a:avLst/>
            </a:pr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4" name="CustomShape 9"/>
            <p:cNvSpPr/>
            <p:nvPr/>
          </p:nvSpPr>
          <p:spPr>
            <a:xfrm flipH="1" rot="20008800">
              <a:off x="239400" y="-163800"/>
              <a:ext cx="434520" cy="1080720"/>
            </a:xfrm>
            <a:prstGeom prst="flowChartManualInput">
              <a:avLst/>
            </a:pr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5" name="CustomShape 10"/>
            <p:cNvSpPr/>
            <p:nvPr/>
          </p:nvSpPr>
          <p:spPr>
            <a:xfrm flipH="1" rot="20008800">
              <a:off x="892080" y="-181080"/>
              <a:ext cx="504000" cy="1254240"/>
            </a:xfrm>
            <a:prstGeom prst="flowChartManualInput">
              <a:avLst/>
            </a:pr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6" name="CustomShape 11"/>
            <p:cNvSpPr/>
            <p:nvPr/>
          </p:nvSpPr>
          <p:spPr>
            <a:xfrm flipH="1" rot="20008800">
              <a:off x="1817640" y="-88200"/>
              <a:ext cx="229320" cy="570960"/>
            </a:xfrm>
            <a:prstGeom prst="flowChartManualInput">
              <a:avLst/>
            </a:pr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7" name="CustomShape 12"/>
            <p:cNvSpPr/>
            <p:nvPr/>
          </p:nvSpPr>
          <p:spPr>
            <a:xfrm rot="10800000">
              <a:off x="360" y="58680"/>
              <a:ext cx="379800" cy="857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4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8" name="PlaceHolder 13"/>
          <p:cNvSpPr>
            <a:spLocks noGrp="1"/>
          </p:cNvSpPr>
          <p:nvPr>
            <p:ph type="sldNum"/>
          </p:nvPr>
        </p:nvSpPr>
        <p:spPr>
          <a:xfrm>
            <a:off x="8556840" y="0"/>
            <a:ext cx="548280" cy="39312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BF94EA09-9862-41D9-9591-B396ACFCEE10}" type="slidenum">
              <a:rPr b="0" lang="hr-HR" sz="1300" spc="-1" strike="noStrike">
                <a:solidFill>
                  <a:srgbClr val="ffffff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  <p:sp>
        <p:nvSpPr>
          <p:cNvPr id="309" name="PlaceHolder 1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PlaceHolder 1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7" name="Group 1"/>
          <p:cNvGrpSpPr/>
          <p:nvPr/>
        </p:nvGrpSpPr>
        <p:grpSpPr>
          <a:xfrm>
            <a:off x="6172920" y="2656080"/>
            <a:ext cx="2970720" cy="2886120"/>
            <a:chOff x="6172920" y="2656080"/>
            <a:chExt cx="2970720" cy="2886120"/>
          </a:xfrm>
        </p:grpSpPr>
        <p:sp>
          <p:nvSpPr>
            <p:cNvPr id="348" name="CustomShape 2"/>
            <p:cNvSpPr/>
            <p:nvPr/>
          </p:nvSpPr>
          <p:spPr>
            <a:xfrm flipH="1" rot="9208200">
              <a:off x="6704640" y="4110840"/>
              <a:ext cx="483840" cy="12034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49" name="CustomShape 3"/>
            <p:cNvSpPr/>
            <p:nvPr/>
          </p:nvSpPr>
          <p:spPr>
            <a:xfrm flipH="1" rot="9208200">
              <a:off x="7804080" y="3278880"/>
              <a:ext cx="877320" cy="218196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0" name="CustomShape 4"/>
            <p:cNvSpPr/>
            <p:nvPr/>
          </p:nvSpPr>
          <p:spPr>
            <a:xfrm flipH="1" rot="9208200">
              <a:off x="7481520" y="4277520"/>
              <a:ext cx="408600" cy="10159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1" name="CustomShape 5"/>
            <p:cNvSpPr/>
            <p:nvPr/>
          </p:nvSpPr>
          <p:spPr>
            <a:xfrm flipH="1" rot="9208200">
              <a:off x="6287760" y="4657680"/>
              <a:ext cx="229320" cy="5709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2" name="CustomShape 6"/>
            <p:cNvSpPr/>
            <p:nvPr/>
          </p:nvSpPr>
          <p:spPr>
            <a:xfrm>
              <a:off x="8289360" y="2656080"/>
              <a:ext cx="854280" cy="1928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353" name="Group 7"/>
          <p:cNvGrpSpPr/>
          <p:nvPr/>
        </p:nvGrpSpPr>
        <p:grpSpPr>
          <a:xfrm>
            <a:off x="360" y="-227880"/>
            <a:ext cx="2162520" cy="1347480"/>
            <a:chOff x="360" y="-227880"/>
            <a:chExt cx="2162520" cy="1347480"/>
          </a:xfrm>
        </p:grpSpPr>
        <p:sp>
          <p:nvSpPr>
            <p:cNvPr id="354" name="CustomShape 8"/>
            <p:cNvSpPr/>
            <p:nvPr/>
          </p:nvSpPr>
          <p:spPr>
            <a:xfrm flipH="1" rot="20008800">
              <a:off x="1361160" y="-75240"/>
              <a:ext cx="204840" cy="5097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5" name="CustomShape 9"/>
            <p:cNvSpPr/>
            <p:nvPr/>
          </p:nvSpPr>
          <p:spPr>
            <a:xfrm flipH="1" rot="20008800">
              <a:off x="239400" y="-163800"/>
              <a:ext cx="434520" cy="10807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6" name="CustomShape 10"/>
            <p:cNvSpPr/>
            <p:nvPr/>
          </p:nvSpPr>
          <p:spPr>
            <a:xfrm flipH="1" rot="20008800">
              <a:off x="892080" y="-181080"/>
              <a:ext cx="504000" cy="125424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7" name="CustomShape 11"/>
            <p:cNvSpPr/>
            <p:nvPr/>
          </p:nvSpPr>
          <p:spPr>
            <a:xfrm flipH="1" rot="20008800">
              <a:off x="1817640" y="-88200"/>
              <a:ext cx="229320" cy="57096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58" name="CustomShape 12"/>
            <p:cNvSpPr/>
            <p:nvPr/>
          </p:nvSpPr>
          <p:spPr>
            <a:xfrm rot="10800000">
              <a:off x="360" y="58680"/>
              <a:ext cx="379800" cy="857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59" name="PlaceHolder 13"/>
          <p:cNvSpPr>
            <a:spLocks noGrp="1"/>
          </p:cNvSpPr>
          <p:nvPr>
            <p:ph type="title"/>
          </p:nvPr>
        </p:nvSpPr>
        <p:spPr>
          <a:xfrm>
            <a:off x="1031400" y="1149840"/>
            <a:ext cx="5760000" cy="68040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14"/>
          <p:cNvSpPr>
            <a:spLocks noGrp="1"/>
          </p:cNvSpPr>
          <p:nvPr>
            <p:ph type="sldNum"/>
          </p:nvPr>
        </p:nvSpPr>
        <p:spPr>
          <a:xfrm>
            <a:off x="8556840" y="0"/>
            <a:ext cx="548280" cy="39312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2E366826-0ADB-48BB-94CA-058E8CA41C06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  <p:sp>
        <p:nvSpPr>
          <p:cNvPr id="361" name="PlaceHolder 1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4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" name="Group 1"/>
          <p:cNvGrpSpPr/>
          <p:nvPr/>
        </p:nvGrpSpPr>
        <p:grpSpPr>
          <a:xfrm>
            <a:off x="6791400" y="3181680"/>
            <a:ext cx="2351880" cy="2284200"/>
            <a:chOff x="6791400" y="3181680"/>
            <a:chExt cx="2351880" cy="2284200"/>
          </a:xfrm>
        </p:grpSpPr>
        <p:sp>
          <p:nvSpPr>
            <p:cNvPr id="399" name="CustomShape 2"/>
            <p:cNvSpPr/>
            <p:nvPr/>
          </p:nvSpPr>
          <p:spPr>
            <a:xfrm flipH="1" rot="9208200">
              <a:off x="7212240" y="4332960"/>
              <a:ext cx="383040" cy="95256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0" name="CustomShape 3"/>
            <p:cNvSpPr/>
            <p:nvPr/>
          </p:nvSpPr>
          <p:spPr>
            <a:xfrm flipH="1" rot="9208200">
              <a:off x="8083440" y="3674160"/>
              <a:ext cx="694440" cy="172728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1" name="CustomShape 4"/>
            <p:cNvSpPr/>
            <p:nvPr/>
          </p:nvSpPr>
          <p:spPr>
            <a:xfrm flipH="1" rot="9208200">
              <a:off x="7827840" y="4464720"/>
              <a:ext cx="323280" cy="80424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2" name="CustomShape 5"/>
            <p:cNvSpPr/>
            <p:nvPr/>
          </p:nvSpPr>
          <p:spPr>
            <a:xfrm flipH="1" rot="9208200">
              <a:off x="6882120" y="4766400"/>
              <a:ext cx="181440" cy="45144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3" name="CustomShape 6"/>
            <p:cNvSpPr/>
            <p:nvPr/>
          </p:nvSpPr>
          <p:spPr>
            <a:xfrm>
              <a:off x="8467200" y="3181680"/>
              <a:ext cx="676080" cy="152640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04" name="Group 7"/>
          <p:cNvGrpSpPr/>
          <p:nvPr/>
        </p:nvGrpSpPr>
        <p:grpSpPr>
          <a:xfrm>
            <a:off x="360" y="-227880"/>
            <a:ext cx="2162520" cy="1347480"/>
            <a:chOff x="360" y="-227880"/>
            <a:chExt cx="2162520" cy="1347480"/>
          </a:xfrm>
        </p:grpSpPr>
        <p:sp>
          <p:nvSpPr>
            <p:cNvPr id="405" name="CustomShape 8"/>
            <p:cNvSpPr/>
            <p:nvPr/>
          </p:nvSpPr>
          <p:spPr>
            <a:xfrm flipH="1" rot="20008800">
              <a:off x="1361160" y="-75240"/>
              <a:ext cx="204840" cy="50976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6" name="CustomShape 9"/>
            <p:cNvSpPr/>
            <p:nvPr/>
          </p:nvSpPr>
          <p:spPr>
            <a:xfrm flipH="1" rot="20008800">
              <a:off x="239400" y="-163800"/>
              <a:ext cx="434520" cy="108072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7" name="CustomShape 10"/>
            <p:cNvSpPr/>
            <p:nvPr/>
          </p:nvSpPr>
          <p:spPr>
            <a:xfrm flipH="1" rot="20008800">
              <a:off x="892080" y="-181080"/>
              <a:ext cx="504000" cy="1254240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8" name="CustomShape 11"/>
            <p:cNvSpPr/>
            <p:nvPr/>
          </p:nvSpPr>
          <p:spPr>
            <a:xfrm flipH="1" rot="20008800">
              <a:off x="1817640" y="-88200"/>
              <a:ext cx="229320" cy="57096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09" name="CustomShape 12"/>
            <p:cNvSpPr/>
            <p:nvPr/>
          </p:nvSpPr>
          <p:spPr>
            <a:xfrm rot="10800000">
              <a:off x="360" y="58680"/>
              <a:ext cx="379800" cy="857880"/>
            </a:xfrm>
            <a:custGeom>
              <a:avLst/>
              <a:gdLst/>
              <a:ahLst/>
              <a:rect l="l" t="t" r="r" b="b"/>
              <a:pathLst>
                <a:path w="37596" h="8486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10" name="PlaceHolder 13"/>
          <p:cNvSpPr>
            <a:spLocks noGrp="1"/>
          </p:cNvSpPr>
          <p:nvPr>
            <p:ph type="title"/>
          </p:nvPr>
        </p:nvSpPr>
        <p:spPr>
          <a:xfrm>
            <a:off x="1031400" y="1149840"/>
            <a:ext cx="6320520" cy="68040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hr-HR" sz="3000" spc="-1" strike="noStrike">
                <a:solidFill>
                  <a:srgbClr val="000000"/>
                </a:solidFill>
                <a:latin typeface="Arial"/>
              </a:rPr>
              <a:t>Kliknite za uređivanje oblika naslova teksta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1" name="PlaceHolder 14"/>
          <p:cNvSpPr>
            <a:spLocks noGrp="1"/>
          </p:cNvSpPr>
          <p:nvPr>
            <p:ph type="body"/>
          </p:nvPr>
        </p:nvSpPr>
        <p:spPr>
          <a:xfrm>
            <a:off x="1031400" y="1830600"/>
            <a:ext cx="2037240" cy="30949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2" name="PlaceHolder 15"/>
          <p:cNvSpPr>
            <a:spLocks noGrp="1"/>
          </p:cNvSpPr>
          <p:nvPr>
            <p:ph type="body"/>
          </p:nvPr>
        </p:nvSpPr>
        <p:spPr>
          <a:xfrm>
            <a:off x="3173400" y="1830600"/>
            <a:ext cx="2037240" cy="30949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PlaceHolder 16"/>
          <p:cNvSpPr>
            <a:spLocks noGrp="1"/>
          </p:cNvSpPr>
          <p:nvPr>
            <p:ph type="body"/>
          </p:nvPr>
        </p:nvSpPr>
        <p:spPr>
          <a:xfrm>
            <a:off x="5315040" y="1830600"/>
            <a:ext cx="2037240" cy="30949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Kliknite za uređivanje oblika teksta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Druga razina konture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Treća razina konture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Četvrta razina kontura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Peta razina kontura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Šesta razina kontura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600" spc="-1" strike="noStrike">
                <a:solidFill>
                  <a:srgbClr val="000000"/>
                </a:solidFill>
                <a:latin typeface="Arial"/>
              </a:rPr>
              <a:t>Sedma razina konture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4" name="PlaceHolder 17"/>
          <p:cNvSpPr>
            <a:spLocks noGrp="1"/>
          </p:cNvSpPr>
          <p:nvPr>
            <p:ph type="sldNum"/>
          </p:nvPr>
        </p:nvSpPr>
        <p:spPr>
          <a:xfrm>
            <a:off x="8556840" y="0"/>
            <a:ext cx="548280" cy="39312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4452CC1A-E2A8-4E85-89D3-EAD28350D9ED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mailto:andreja.vincek-evic@skole.hr" TargetMode="External"/><Relationship Id="rId2" Type="http://schemas.openxmlformats.org/officeDocument/2006/relationships/hyperlink" Target="mailto:andreja.vincek-evic@skole.hr" TargetMode="External"/><Relationship Id="rId3" Type="http://schemas.openxmlformats.org/officeDocument/2006/relationships/hyperlink" Target="mailto:andreja.vincek-evic@skole.hr" TargetMode="External"/><Relationship Id="rId4" Type="http://schemas.openxmlformats.org/officeDocument/2006/relationships/hyperlink" Target="mailto:andreja.vincek-evic@skole.hr" TargetMode="External"/><Relationship Id="rId5" Type="http://schemas.openxmlformats.org/officeDocument/2006/relationships/hyperlink" Target="mailto:andreja.vincek-evic@skole.hr" TargetMode="External"/><Relationship Id="rId6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csi.hr/" TargetMode="External"/><Relationship Id="rId2" Type="http://schemas.openxmlformats.org/officeDocument/2006/relationships/hyperlink" Target="https://www.dansigurnijeginterneta.org/" TargetMode="External"/><Relationship Id="rId3" Type="http://schemas.openxmlformats.org/officeDocument/2006/relationships/hyperlink" Target="http://sini.hr/" TargetMode="External"/><Relationship Id="rId4" Type="http://schemas.openxmlformats.org/officeDocument/2006/relationships/hyperlink" Target="https://csi.hr/p/opis-dana-sigurnijeg-interneta-2020-godine-247" TargetMode="External"/><Relationship Id="rId5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sini.hr/?p=2052" TargetMode="External"/><Relationship Id="rId2" Type="http://schemas.openxmlformats.org/officeDocument/2006/relationships/hyperlink" Target="http://sini.hr/?p=2047" TargetMode="External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netica.hr/2018/10/26/slikovnica-sigurni-s-neticom/" TargetMode="External"/><Relationship Id="rId2" Type="http://schemas.openxmlformats.org/officeDocument/2006/relationships/hyperlink" Target="https://www.netica.hr/2018/10/26/slikovnica-sigurni-s-neticom/" TargetMode="External"/><Relationship Id="rId3" Type="http://schemas.openxmlformats.org/officeDocument/2006/relationships/hyperlink" Target="http://www.netica.hr/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www.petzanet.hr/igre" TargetMode="External"/><Relationship Id="rId2" Type="http://schemas.openxmlformats.org/officeDocument/2006/relationships/hyperlink" Target="http://www.petzanet.hr/igre" TargetMode="External"/><Relationship Id="rId3" Type="http://schemas.openxmlformats.org/officeDocument/2006/relationships/hyperlink" Target="http://www.petzanet.hr/igre" TargetMode="External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www.saferinternetday.org/" TargetMode="External"/><Relationship Id="rId2" Type="http://schemas.openxmlformats.org/officeDocument/2006/relationships/hyperlink" Target="https://csi.hr/" TargetMode="External"/><Relationship Id="rId3" Type="http://schemas.openxmlformats.org/officeDocument/2006/relationships/hyperlink" Target="http://www.netica.hr/" TargetMode="External"/><Relationship Id="rId4" Type="http://schemas.openxmlformats.org/officeDocument/2006/relationships/hyperlink" Target="http://www.petzanet.hr/" TargetMode="External"/><Relationship Id="rId5" Type="http://schemas.openxmlformats.org/officeDocument/2006/relationships/image" Target="../media/image5.jpeg"/><Relationship Id="rId6" Type="http://schemas.openxmlformats.org/officeDocument/2006/relationships/slideLayout" Target="../slideLayouts/slideLayout6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TextShape 1"/>
          <p:cNvSpPr txBox="1"/>
          <p:nvPr/>
        </p:nvSpPr>
        <p:spPr>
          <a:xfrm>
            <a:off x="1428840" y="3857760"/>
            <a:ext cx="5671080" cy="11595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1" lang="hr-HR" sz="4000" spc="-1" strike="noStrike">
                <a:solidFill>
                  <a:srgbClr val="000000"/>
                </a:solidFill>
                <a:latin typeface="Oswald"/>
                <a:ea typeface="Oswald"/>
              </a:rPr>
              <a:t> </a:t>
            </a:r>
            <a:r>
              <a:rPr b="1" lang="hr-HR" sz="4400" spc="-1" strike="noStrike">
                <a:solidFill>
                  <a:srgbClr val="000000"/>
                </a:solidFill>
                <a:latin typeface="Oswald"/>
                <a:ea typeface="Oswald"/>
              </a:rPr>
              <a:t>Dan sigurnijeg interneta</a:t>
            </a:r>
            <a:br/>
            <a:br/>
            <a:r>
              <a:rPr b="1" lang="hr-HR" sz="4000" spc="-1" strike="noStrike">
                <a:solidFill>
                  <a:srgbClr val="ffffff"/>
                </a:solidFill>
                <a:latin typeface="Oswald"/>
                <a:ea typeface="Oswald"/>
              </a:rPr>
              <a:t>“Zajedno za bolji internet”</a:t>
            </a:r>
            <a:br/>
            <a:r>
              <a:rPr b="1" lang="hr-HR" sz="1400" spc="-1" strike="noStrike">
                <a:solidFill>
                  <a:srgbClr val="ffffff"/>
                </a:solidFill>
                <a:latin typeface="Oswald"/>
                <a:ea typeface="Oswald"/>
              </a:rPr>
              <a:t>Andreja Vincek Ević</a:t>
            </a:r>
            <a:br/>
            <a:r>
              <a:rPr b="1" lang="hr-HR" sz="1400" spc="-1" strike="noStrike">
                <a:solidFill>
                  <a:srgbClr val="ffffff"/>
                </a:solidFill>
                <a:latin typeface="Oswald"/>
                <a:ea typeface="Oswald"/>
              </a:rPr>
              <a:t>OŠ Tordinci, 11.2.2020.</a:t>
            </a:r>
            <a:br/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TextShape 1"/>
          <p:cNvSpPr txBox="1"/>
          <p:nvPr/>
        </p:nvSpPr>
        <p:spPr>
          <a:xfrm>
            <a:off x="1857240" y="1428840"/>
            <a:ext cx="4923720" cy="7189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>
              <a:lnSpc>
                <a:spcPct val="100000"/>
              </a:lnSpc>
            </a:pPr>
            <a:r>
              <a:rPr b="1" lang="hr-HR" sz="6000" spc="-1" strike="noStrike">
                <a:solidFill>
                  <a:srgbClr val="ff9900"/>
                </a:solidFill>
                <a:latin typeface="Oswald"/>
                <a:ea typeface="Oswald"/>
              </a:rPr>
              <a:t>HVALA NA PAŽNJI!</a:t>
            </a:r>
            <a:endParaRPr b="0" lang="hr-HR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9" name="TextShape 2"/>
          <p:cNvSpPr txBox="1"/>
          <p:nvPr/>
        </p:nvSpPr>
        <p:spPr>
          <a:xfrm>
            <a:off x="685800" y="2608560"/>
            <a:ext cx="4923720" cy="19530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hr-HR" sz="3600" spc="-1" strike="noStrike">
                <a:solidFill>
                  <a:srgbClr val="3796bf"/>
                </a:solidFill>
                <a:latin typeface="Roboto Condensed"/>
                <a:ea typeface="Roboto Condensed"/>
              </a:rPr>
              <a:t>PITANJA?</a:t>
            </a:r>
            <a:endParaRPr b="0" lang="hr-HR" sz="3600" spc="-1" strike="noStrike">
              <a:latin typeface="Arial"/>
            </a:endParaRPr>
          </a:p>
          <a:p>
            <a:pPr marL="457200" indent="-3553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Možete me pronaći na:</a:t>
            </a:r>
            <a:endParaRPr b="0" lang="hr-HR" sz="2000" spc="-1" strike="noStrike">
              <a:latin typeface="Arial"/>
            </a:endParaRPr>
          </a:p>
          <a:p>
            <a:pPr marL="457200" indent="-3553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andrejavincekevic@gmail.com</a:t>
            </a:r>
            <a:endParaRPr b="0" lang="hr-HR" sz="2000" spc="-1" strike="noStrike">
              <a:latin typeface="Arial"/>
            </a:endParaRPr>
          </a:p>
          <a:p>
            <a:pPr marL="457200" indent="-355320">
              <a:lnSpc>
                <a:spcPct val="100000"/>
              </a:lnSpc>
              <a:buClr>
                <a:srgbClr val="4bb5d9"/>
              </a:buClr>
              <a:buFont typeface="Roboto Condensed"/>
              <a:buChar char="»"/>
            </a:pPr>
            <a:r>
              <a:rPr b="0" lang="hr-HR" sz="20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1"/>
              </a:rPr>
              <a:t>andreja.vincek</a:t>
            </a:r>
            <a:r>
              <a:rPr b="0" lang="hr-HR" sz="20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2"/>
              </a:rPr>
              <a:t>-</a:t>
            </a:r>
            <a:r>
              <a:rPr b="0" lang="hr-HR" sz="20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3"/>
              </a:rPr>
              <a:t>evic</a:t>
            </a:r>
            <a:r>
              <a:rPr b="0" lang="hr-HR" sz="20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4"/>
              </a:rPr>
              <a:t>@</a:t>
            </a:r>
            <a:r>
              <a:rPr b="0" lang="hr-HR" sz="20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5"/>
              </a:rPr>
              <a:t>skole.hr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2000" spc="-1" strike="noStrike">
              <a:latin typeface="Arial"/>
            </a:endParaRPr>
          </a:p>
        </p:txBody>
      </p:sp>
      <p:sp>
        <p:nvSpPr>
          <p:cNvPr id="530" name="TextShape 3"/>
          <p:cNvSpPr txBox="1"/>
          <p:nvPr/>
        </p:nvSpPr>
        <p:spPr>
          <a:xfrm>
            <a:off x="8556840" y="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94347C37-A568-4076-A997-E9D1DE87BDC9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TextShape 1"/>
          <p:cNvSpPr txBox="1"/>
          <p:nvPr/>
        </p:nvSpPr>
        <p:spPr>
          <a:xfrm>
            <a:off x="642960" y="785880"/>
            <a:ext cx="6643440" cy="10443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1" lang="hr-HR" sz="3200" spc="-1" strike="noStrike">
                <a:solidFill>
                  <a:srgbClr val="3796bf"/>
                </a:solidFill>
                <a:latin typeface="Oswald"/>
                <a:ea typeface="Oswald"/>
              </a:rPr>
              <a:t> </a:t>
            </a:r>
            <a:r>
              <a:rPr b="1" lang="hr-HR" sz="3200" spc="-1" strike="noStrike">
                <a:solidFill>
                  <a:srgbClr val="3796bf"/>
                </a:solidFill>
                <a:latin typeface="Oswald"/>
                <a:ea typeface="Oswald"/>
              </a:rPr>
              <a:t>Kako koristiti i pronaći javno dostupne stranice i materijale </a:t>
            </a:r>
            <a:r>
              <a:rPr b="1" lang="hr-HR" sz="3000" spc="-1" strike="noStrike">
                <a:solidFill>
                  <a:srgbClr val="3796bf"/>
                </a:solidFill>
                <a:latin typeface="Oswald"/>
                <a:ea typeface="Oswald"/>
              </a:rPr>
              <a:t>: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7" name="TextShape 2"/>
          <p:cNvSpPr txBox="1"/>
          <p:nvPr/>
        </p:nvSpPr>
        <p:spPr>
          <a:xfrm>
            <a:off x="5715000" y="500040"/>
            <a:ext cx="2795760" cy="203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8" name="TextShape 3"/>
          <p:cNvSpPr txBox="1"/>
          <p:nvPr/>
        </p:nvSpPr>
        <p:spPr>
          <a:xfrm>
            <a:off x="1031400" y="4286880"/>
            <a:ext cx="5202360" cy="8262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9" name="TextShape 4"/>
          <p:cNvSpPr txBox="1"/>
          <p:nvPr/>
        </p:nvSpPr>
        <p:spPr>
          <a:xfrm>
            <a:off x="1031400" y="1937160"/>
            <a:ext cx="6326280" cy="203436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427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16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1"/>
              </a:rPr>
              <a:t>https://csi.hr/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16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2"/>
              </a:rPr>
              <a:t>https://www.dansigurnijeginterneta.org/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16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3"/>
              </a:rPr>
              <a:t>http://sini.hr/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16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 </a:t>
            </a:r>
            <a:r>
              <a:rPr b="0" lang="hr-HR" sz="16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4"/>
              </a:rPr>
              <a:t>https://csi.hr/p/opis-dana-sigurnijeg-interneta-2020-godine-247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0" name="TextShape 5"/>
          <p:cNvSpPr txBox="1"/>
          <p:nvPr/>
        </p:nvSpPr>
        <p:spPr>
          <a:xfrm>
            <a:off x="8556840" y="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79933776-9E46-4967-B007-F27298393A9D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TextShape 1"/>
          <p:cNvSpPr txBox="1"/>
          <p:nvPr/>
        </p:nvSpPr>
        <p:spPr>
          <a:xfrm>
            <a:off x="428760" y="1428840"/>
            <a:ext cx="4923720" cy="7189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1" lang="hr-HR" sz="2400" spc="-1" strike="noStrike">
                <a:solidFill>
                  <a:srgbClr val="ff9900"/>
                </a:solidFill>
                <a:latin typeface="Oswald"/>
                <a:ea typeface="Oswald"/>
              </a:rPr>
              <a:t>Kontrola vremena provedenog pred malim ekranima</a:t>
            </a:r>
            <a:endParaRPr b="0" lang="hr-H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2" name="TextShape 2"/>
          <p:cNvSpPr txBox="1"/>
          <p:nvPr/>
        </p:nvSpPr>
        <p:spPr>
          <a:xfrm>
            <a:off x="428760" y="2071800"/>
            <a:ext cx="4923720" cy="23101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hr-HR" sz="2000" spc="-1" strike="noStrike">
                <a:solidFill>
                  <a:srgbClr val="3796bf"/>
                </a:solidFill>
                <a:latin typeface="Roboto Condensed"/>
                <a:ea typeface="Roboto Condensed"/>
              </a:rPr>
              <a:t>Upute na linkovima ispod: 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14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1"/>
              </a:rPr>
              <a:t>http://sini.hr/?p=2052</a:t>
            </a:r>
            <a:endParaRPr b="0" lang="hr-HR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hr-HR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hr-HR" sz="1400" spc="-1" strike="noStrike">
                <a:solidFill>
                  <a:srgbClr val="3796bf"/>
                </a:solidFill>
                <a:latin typeface="Roboto Condensed"/>
                <a:ea typeface="Roboto Condensed"/>
              </a:rPr>
              <a:t> </a:t>
            </a:r>
            <a:r>
              <a:rPr b="1" lang="hr-HR" sz="2000" spc="-1" strike="noStrike">
                <a:solidFill>
                  <a:srgbClr val="3796bf"/>
                </a:solidFill>
                <a:latin typeface="Roboto Condensed"/>
                <a:ea typeface="Roboto Condensed"/>
              </a:rPr>
              <a:t>Upute za postavljanje roditeljskog nadzora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hr-HR" sz="2000" spc="-1" strike="noStrike">
                <a:solidFill>
                  <a:srgbClr val="3796bf"/>
                </a:solidFill>
                <a:latin typeface="Roboto Condensed"/>
                <a:ea typeface="Roboto Condensed"/>
              </a:rPr>
              <a:t>(TikTok i ostale aplikacije)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14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2"/>
              </a:rPr>
              <a:t>http://sini.hr/?p=2047</a:t>
            </a:r>
            <a:endParaRPr b="0" lang="hr-HR" sz="1400" spc="-1" strike="noStrike">
              <a:latin typeface="Arial"/>
            </a:endParaRPr>
          </a:p>
        </p:txBody>
      </p:sp>
      <p:pic>
        <p:nvPicPr>
          <p:cNvPr id="503" name="Google Shape;183;p14" descr=""/>
          <p:cNvPicPr/>
          <p:nvPr/>
        </p:nvPicPr>
        <p:blipFill>
          <a:blip r:embed="rId3"/>
          <a:srcRect l="18595" t="0" r="15760" b="0"/>
          <a:stretch/>
        </p:blipFill>
        <p:spPr>
          <a:xfrm>
            <a:off x="5767560" y="0"/>
            <a:ext cx="3376080" cy="5143320"/>
          </a:xfrm>
          <a:prstGeom prst="rect">
            <a:avLst/>
          </a:prstGeom>
          <a:ln>
            <a:noFill/>
          </a:ln>
        </p:spPr>
      </p:pic>
      <p:sp>
        <p:nvSpPr>
          <p:cNvPr id="504" name="TextShape 3"/>
          <p:cNvSpPr txBox="1"/>
          <p:nvPr/>
        </p:nvSpPr>
        <p:spPr>
          <a:xfrm>
            <a:off x="8556840" y="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91FA14D9-1DD1-4DAB-AF83-1C15EBCCE69A}" type="slidenum">
              <a:rPr b="0" lang="hr-HR" sz="1300" spc="-1" strike="noStrike">
                <a:solidFill>
                  <a:srgbClr val="ffffff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  <p:sp>
        <p:nvSpPr>
          <p:cNvPr id="505" name="CustomShape 4"/>
          <p:cNvSpPr/>
          <p:nvPr/>
        </p:nvSpPr>
        <p:spPr>
          <a:xfrm>
            <a:off x="457200" y="274680"/>
            <a:ext cx="511452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br/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TextShape 1"/>
          <p:cNvSpPr txBox="1"/>
          <p:nvPr/>
        </p:nvSpPr>
        <p:spPr>
          <a:xfrm>
            <a:off x="928800" y="428760"/>
            <a:ext cx="5760000" cy="680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>
              <a:lnSpc>
                <a:spcPct val="100000"/>
              </a:lnSpc>
            </a:pPr>
            <a:r>
              <a:rPr b="1" lang="hr-HR" sz="2400" spc="-1" strike="noStrike">
                <a:solidFill>
                  <a:srgbClr val="3796bf"/>
                </a:solidFill>
                <a:latin typeface="Oswald"/>
                <a:ea typeface="Oswald"/>
              </a:rPr>
              <a:t>Kako djeca vide internet</a:t>
            </a:r>
            <a:r>
              <a:rPr b="1" lang="hr-HR" sz="1800" spc="-1" strike="noStrike">
                <a:solidFill>
                  <a:srgbClr val="3796bf"/>
                </a:solidFill>
                <a:latin typeface="Oswald"/>
                <a:ea typeface="Oswald"/>
              </a:rPr>
              <a:t>:</a:t>
            </a:r>
            <a:br/>
            <a:r>
              <a:rPr b="1" lang="hr-HR" sz="1800" spc="-1" strike="noStrike">
                <a:solidFill>
                  <a:srgbClr val="3796bf"/>
                </a:solidFill>
                <a:latin typeface="Oswald"/>
                <a:ea typeface="Oswald"/>
              </a:rPr>
              <a:t>https://www.youtube.com/watch?v=EDsu1y3pz8Q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980547090"/>
              </p:ext>
            </p:extLst>
          </p:nvPr>
        </p:nvGraphicFramePr>
        <p:xfrm>
          <a:off x="457200" y="1200240"/>
          <a:ext cx="8229240" cy="339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07" name="CustomShape 2"/>
          <p:cNvSpPr/>
          <p:nvPr/>
        </p:nvSpPr>
        <p:spPr>
          <a:xfrm>
            <a:off x="2143080" y="3143160"/>
            <a:ext cx="457164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br/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TextShape 1"/>
          <p:cNvSpPr txBox="1"/>
          <p:nvPr/>
        </p:nvSpPr>
        <p:spPr>
          <a:xfrm>
            <a:off x="285840" y="714240"/>
            <a:ext cx="7857720" cy="457164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>
              <a:lnSpc>
                <a:spcPct val="100000"/>
              </a:lnSpc>
            </a:pPr>
            <a:br/>
            <a:br/>
            <a:r>
              <a:rPr b="0" lang="hr-HR" sz="3200" spc="-1" strike="noStrike">
                <a:solidFill>
                  <a:srgbClr val="ffffff"/>
                </a:solidFill>
                <a:latin typeface="Oswald"/>
                <a:ea typeface="Oswald"/>
              </a:rPr>
              <a:t> </a:t>
            </a:r>
            <a:r>
              <a:rPr b="0" lang="hr-HR" sz="3200" spc="-1" strike="noStrike">
                <a:solidFill>
                  <a:srgbClr val="ffffff"/>
                </a:solidFill>
                <a:latin typeface="Oswald"/>
                <a:ea typeface="Oswald"/>
              </a:rPr>
              <a:t>UKOLIKO TREBATE POMOĆ I PODRŠKU U SLUČAJU NASILJA PREKO INTERNETA ILI SAVJET KAKO SE ZAŠTITI NA INTERNETU, NE ZNATE ŠTO NAPRAVITI I KAKO SE NOSITI S NEPRIMJERENIM SADRŽAJEM, NAZOVITE CENTAR ZA SIGURNIJI INTERNET NA BESPLATAN I ANONIMAN TELEFONSKI BROJ ZA DJECU I RODITELJE: 0800 606 606.</a:t>
            </a:r>
            <a:br/>
            <a:endParaRPr b="0" lang="hr-H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9" name="TextShape 2"/>
          <p:cNvSpPr txBox="1"/>
          <p:nvPr/>
        </p:nvSpPr>
        <p:spPr>
          <a:xfrm>
            <a:off x="1000080" y="928800"/>
            <a:ext cx="5074200" cy="34286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55320">
              <a:lnSpc>
                <a:spcPct val="100000"/>
              </a:lnSpc>
            </a:pP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510" name="TextShape 3"/>
          <p:cNvSpPr txBox="1"/>
          <p:nvPr/>
        </p:nvSpPr>
        <p:spPr>
          <a:xfrm>
            <a:off x="8556840" y="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0884C217-7B9D-4D0D-8298-5D26EEF82F88}" type="slidenum">
              <a:rPr b="0" lang="hr-HR" sz="1300" spc="-1" strike="noStrike">
                <a:solidFill>
                  <a:srgbClr val="ffffff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TextShape 1"/>
          <p:cNvSpPr txBox="1"/>
          <p:nvPr/>
        </p:nvSpPr>
        <p:spPr>
          <a:xfrm>
            <a:off x="1571760" y="0"/>
            <a:ext cx="5760000" cy="680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rmAutofit fontScale="31000"/>
          </a:bodyPr>
          <a:p>
            <a:pPr algn="ctr">
              <a:lnSpc>
                <a:spcPct val="100000"/>
              </a:lnSpc>
            </a:pPr>
            <a:r>
              <a:rPr b="1" lang="hr-HR" sz="3000" spc="-1" strike="noStrike">
                <a:solidFill>
                  <a:srgbClr val="3796bf"/>
                </a:solidFill>
                <a:latin typeface="Oswald"/>
                <a:ea typeface="Oswald"/>
              </a:rPr>
              <a:t>KVIZ ZA DJECU I RODITELJE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2" name="TextShape 2"/>
          <p:cNvSpPr txBox="1"/>
          <p:nvPr/>
        </p:nvSpPr>
        <p:spPr>
          <a:xfrm>
            <a:off x="142920" y="2428920"/>
            <a:ext cx="4285800" cy="25207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55320">
              <a:lnSpc>
                <a:spcPct val="100000"/>
              </a:lnSpc>
              <a:spcBef>
                <a:spcPts val="601"/>
              </a:spcBef>
            </a:pPr>
            <a:r>
              <a:rPr b="0" lang="hr-HR" sz="14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 </a:t>
            </a: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00000"/>
              </a:lnSpc>
              <a:spcBef>
                <a:spcPts val="601"/>
              </a:spcBef>
            </a:pP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00000"/>
              </a:lnSpc>
              <a:spcBef>
                <a:spcPts val="601"/>
              </a:spcBef>
            </a:pPr>
            <a:endParaRPr b="0" lang="hr-HR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00000"/>
              </a:lnSpc>
              <a:spcBef>
                <a:spcPts val="601"/>
              </a:spcBef>
            </a:pPr>
            <a:r>
              <a:rPr b="0" lang="hr-HR" sz="14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1"/>
              </a:rPr>
              <a:t>https://www.netica.hr/2018/10/26/slikovnica-sigurni-s-neticom</a:t>
            </a:r>
            <a:r>
              <a:rPr b="0" lang="hr-HR" sz="16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2"/>
              </a:rPr>
              <a:t>/</a:t>
            </a:r>
            <a:endParaRPr b="0" lang="hr-H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3" name="CustomShape 3"/>
          <p:cNvSpPr/>
          <p:nvPr/>
        </p:nvSpPr>
        <p:spPr>
          <a:xfrm>
            <a:off x="500040" y="4071960"/>
            <a:ext cx="376056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hr-HR" sz="1400" spc="-1" strike="noStrike" u="sng">
                <a:solidFill>
                  <a:srgbClr val="1155cc"/>
                </a:solidFill>
                <a:uFillTx/>
                <a:latin typeface="Arial"/>
                <a:ea typeface="Arial"/>
                <a:hlinkClick r:id="rId3"/>
              </a:rPr>
              <a:t>http://www.netica.hr/</a:t>
            </a:r>
            <a:endParaRPr b="0" lang="hr-H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400" spc="-1" strike="noStrike">
              <a:latin typeface="Arial"/>
            </a:endParaRPr>
          </a:p>
        </p:txBody>
      </p:sp>
      <p:pic>
        <p:nvPicPr>
          <p:cNvPr id="514" name="Slika 20" descr=""/>
          <p:cNvPicPr/>
          <p:nvPr/>
        </p:nvPicPr>
        <p:blipFill>
          <a:blip r:embed="rId4"/>
          <a:stretch/>
        </p:blipFill>
        <p:spPr>
          <a:xfrm>
            <a:off x="5429160" y="1071720"/>
            <a:ext cx="3714480" cy="3928680"/>
          </a:xfrm>
          <a:prstGeom prst="rect">
            <a:avLst/>
          </a:prstGeom>
          <a:ln>
            <a:noFill/>
          </a:ln>
        </p:spPr>
      </p:pic>
      <p:pic>
        <p:nvPicPr>
          <p:cNvPr id="515" name="Slika 21" descr=""/>
          <p:cNvPicPr/>
          <p:nvPr/>
        </p:nvPicPr>
        <p:blipFill>
          <a:blip r:embed="rId5"/>
          <a:stretch/>
        </p:blipFill>
        <p:spPr>
          <a:xfrm>
            <a:off x="0" y="642960"/>
            <a:ext cx="9143640" cy="2004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TextShape 1"/>
          <p:cNvSpPr txBox="1"/>
          <p:nvPr/>
        </p:nvSpPr>
        <p:spPr>
          <a:xfrm>
            <a:off x="1714320" y="642960"/>
            <a:ext cx="5760000" cy="680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0" lang="hr-HR" sz="2800" spc="-1" strike="noStrike">
                <a:solidFill>
                  <a:srgbClr val="1d405d"/>
                </a:solidFill>
                <a:latin typeface="Oswald"/>
                <a:ea typeface="Oswald"/>
              </a:rPr>
              <a:t>Multimedijska igra "Sigurnost djece na internetu"</a:t>
            </a:r>
            <a:endParaRPr b="0" lang="hr-H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7" name="CustomShape 2"/>
          <p:cNvSpPr/>
          <p:nvPr/>
        </p:nvSpPr>
        <p:spPr>
          <a:xfrm>
            <a:off x="319680" y="2786040"/>
            <a:ext cx="498960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hr-HR" sz="3200" spc="-1" strike="noStrike" u="sng">
                <a:solidFill>
                  <a:srgbClr val="1155cc"/>
                </a:solidFill>
                <a:uFillTx/>
                <a:latin typeface="Arial"/>
                <a:ea typeface="Arial"/>
                <a:hlinkClick r:id="rId1"/>
              </a:rPr>
              <a:t>http</a:t>
            </a:r>
            <a:r>
              <a:rPr b="0" lang="hr-HR" sz="3200" spc="-1" strike="noStrike" u="sng">
                <a:solidFill>
                  <a:srgbClr val="1155cc"/>
                </a:solidFill>
                <a:uFillTx/>
                <a:latin typeface="Arial"/>
                <a:ea typeface="Arial"/>
                <a:hlinkClick r:id="rId2"/>
              </a:rPr>
              <a:t>://</a:t>
            </a:r>
            <a:r>
              <a:rPr b="0" lang="hr-HR" sz="3200" spc="-1" strike="noStrike" u="sng">
                <a:solidFill>
                  <a:srgbClr val="1155cc"/>
                </a:solidFill>
                <a:uFillTx/>
                <a:latin typeface="Arial"/>
                <a:ea typeface="Arial"/>
                <a:hlinkClick r:id="rId3"/>
              </a:rPr>
              <a:t>www.petzanet.hr/igre</a:t>
            </a: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3200" spc="-1" strike="noStrike">
              <a:latin typeface="Arial"/>
            </a:endParaRPr>
          </a:p>
        </p:txBody>
      </p:sp>
      <p:pic>
        <p:nvPicPr>
          <p:cNvPr id="518" name="Rezervirano mjesto sadržaja 12" descr=""/>
          <p:cNvPicPr/>
          <p:nvPr/>
        </p:nvPicPr>
        <p:blipFill>
          <a:blip r:embed="rId4"/>
          <a:stretch/>
        </p:blipFill>
        <p:spPr>
          <a:xfrm>
            <a:off x="5572080" y="2214720"/>
            <a:ext cx="3238200" cy="2285640"/>
          </a:xfrm>
          <a:prstGeom prst="rect">
            <a:avLst/>
          </a:prstGeom>
          <a:ln>
            <a:noFill/>
          </a:ln>
        </p:spPr>
      </p:pic>
      <p:sp>
        <p:nvSpPr>
          <p:cNvPr id="519" name="CustomShape 3"/>
          <p:cNvSpPr/>
          <p:nvPr/>
        </p:nvSpPr>
        <p:spPr>
          <a:xfrm>
            <a:off x="1357200" y="1714320"/>
            <a:ext cx="62146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hr-HR" sz="2800" spc="-1" strike="noStrike">
                <a:solidFill>
                  <a:srgbClr val="000000"/>
                </a:solidFill>
                <a:latin typeface="Arial"/>
                <a:ea typeface="Arial"/>
              </a:rPr>
              <a:t>Modul 1 za učenike 1. i 2. razreda OŠ</a:t>
            </a:r>
            <a:endParaRPr b="0" lang="hr-H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TextShape 1"/>
          <p:cNvSpPr txBox="1"/>
          <p:nvPr/>
        </p:nvSpPr>
        <p:spPr>
          <a:xfrm>
            <a:off x="1428840" y="1000080"/>
            <a:ext cx="3417840" cy="680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>
              <a:lnSpc>
                <a:spcPct val="100000"/>
              </a:lnSpc>
            </a:pPr>
            <a:r>
              <a:rPr b="1" lang="hr-HR" sz="3000" spc="-1" strike="noStrike">
                <a:solidFill>
                  <a:srgbClr val="3796bf"/>
                </a:solidFill>
                <a:latin typeface="Oswald"/>
                <a:ea typeface="Oswald"/>
              </a:rPr>
              <a:t>Pokret za sigurniji internet</a:t>
            </a:r>
            <a:endParaRPr b="0" lang="hr-HR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1" name="TextShape 2"/>
          <p:cNvSpPr txBox="1"/>
          <p:nvPr/>
        </p:nvSpPr>
        <p:spPr>
          <a:xfrm>
            <a:off x="428760" y="1714320"/>
            <a:ext cx="4428720" cy="30715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marL="457200" indent="-355320">
              <a:lnSpc>
                <a:spcPct val="100000"/>
              </a:lnSpc>
              <a:spcBef>
                <a:spcPts val="601"/>
              </a:spcBef>
            </a:pPr>
            <a:r>
              <a:rPr b="1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Dan sigurnijeg interneta-</a:t>
            </a: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podizanje</a:t>
            </a:r>
            <a:r>
              <a:rPr b="1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 </a:t>
            </a: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svijesti o važnosti edukacije sigurnosti na internetu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20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1"/>
              </a:rPr>
              <a:t>https://www.saferinternetday.org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20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2"/>
              </a:rPr>
              <a:t>https://csi.hr/</a:t>
            </a: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  (Centar za sigurniji Internet)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20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3"/>
              </a:rPr>
              <a:t>http://www.netica.hr/</a:t>
            </a: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  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355320">
              <a:lnSpc>
                <a:spcPct val="100000"/>
              </a:lnSpc>
              <a:spcBef>
                <a:spcPts val="601"/>
              </a:spcBef>
              <a:buClr>
                <a:srgbClr val="4bb5d9"/>
              </a:buClr>
              <a:buFont typeface="Roboto Condensed"/>
              <a:buChar char="»"/>
            </a:pPr>
            <a:r>
              <a:rPr b="0" lang="hr-HR" sz="2000" spc="-1" strike="noStrike" u="sng">
                <a:solidFill>
                  <a:srgbClr val="1155cc"/>
                </a:solidFill>
                <a:uFillTx/>
                <a:latin typeface="Roboto Condensed"/>
                <a:ea typeface="Roboto Condensed"/>
                <a:hlinkClick r:id="rId4"/>
              </a:rPr>
              <a:t>http://www.petzanet.hr/</a:t>
            </a:r>
            <a:endParaRPr b="0" lang="hr-H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2" name="Google Shape;248;p21" descr=""/>
          <p:cNvPicPr/>
          <p:nvPr/>
        </p:nvPicPr>
        <p:blipFill>
          <a:blip r:embed="rId5"/>
          <a:srcRect l="2663" t="0" r="8495" b="0"/>
          <a:stretch/>
        </p:blipFill>
        <p:spPr>
          <a:xfrm flipH="1">
            <a:off x="4824000" y="0"/>
            <a:ext cx="4320000" cy="5143320"/>
          </a:xfrm>
          <a:prstGeom prst="rect">
            <a:avLst/>
          </a:prstGeom>
          <a:ln>
            <a:noFill/>
          </a:ln>
        </p:spPr>
      </p:pic>
      <p:sp>
        <p:nvSpPr>
          <p:cNvPr id="523" name="TextShape 3"/>
          <p:cNvSpPr txBox="1"/>
          <p:nvPr/>
        </p:nvSpPr>
        <p:spPr>
          <a:xfrm>
            <a:off x="8556840" y="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DE2A05A9-D282-410B-89C1-BFD2077F440E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TextShape 1"/>
          <p:cNvSpPr txBox="1"/>
          <p:nvPr/>
        </p:nvSpPr>
        <p:spPr>
          <a:xfrm>
            <a:off x="2286000" y="0"/>
            <a:ext cx="6078600" cy="9997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1" lang="hr-HR" sz="1800" spc="-1" strike="noStrike">
                <a:solidFill>
                  <a:srgbClr val="3796bf"/>
                </a:solidFill>
                <a:latin typeface="Oswald"/>
                <a:ea typeface="Oswald"/>
              </a:rPr>
              <a:t>Sigurnost djece na internetu – radionica sa učenicima 1.razreda i njihovim roditeljima</a:t>
            </a:r>
            <a:endParaRPr b="0" lang="hr-H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5" name="TextShape 2"/>
          <p:cNvSpPr txBox="1"/>
          <p:nvPr/>
        </p:nvSpPr>
        <p:spPr>
          <a:xfrm>
            <a:off x="685800" y="3297240"/>
            <a:ext cx="6078600" cy="7844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hr-HR" sz="2000" spc="-1" strike="noStrike">
                <a:solidFill>
                  <a:srgbClr val="607896"/>
                </a:solidFill>
                <a:latin typeface="Roboto Condensed"/>
                <a:ea typeface="Roboto Condensed"/>
              </a:rPr>
              <a:t>Whoa! That’s a big number, aren’t you proud?</a:t>
            </a:r>
            <a:endParaRPr b="0" lang="hr-HR" sz="2000" spc="-1" strike="noStrike">
              <a:latin typeface="Arial"/>
            </a:endParaRPr>
          </a:p>
        </p:txBody>
      </p:sp>
      <p:sp>
        <p:nvSpPr>
          <p:cNvPr id="526" name="TextShape 3"/>
          <p:cNvSpPr txBox="1"/>
          <p:nvPr/>
        </p:nvSpPr>
        <p:spPr>
          <a:xfrm>
            <a:off x="8556840" y="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r">
              <a:lnSpc>
                <a:spcPct val="100000"/>
              </a:lnSpc>
            </a:pPr>
            <a:fld id="{785B5552-B3C2-4F92-8BC5-AB2D44D97E3F}" type="slidenum">
              <a:rPr b="0" lang="hr-HR" sz="1300" spc="-1" strike="noStrike">
                <a:solidFill>
                  <a:srgbClr val="4bb5d9"/>
                </a:solidFill>
                <a:latin typeface="Roboto Condensed"/>
                <a:ea typeface="Roboto Condensed"/>
              </a:rPr>
              <a:t>&lt;number&gt;</a:t>
            </a:fld>
            <a:endParaRPr b="0" lang="hr-HR" sz="1300" spc="-1" strike="noStrike">
              <a:latin typeface="Times New Roman"/>
            </a:endParaRPr>
          </a:p>
        </p:txBody>
      </p:sp>
      <p:pic>
        <p:nvPicPr>
          <p:cNvPr id="527" name="Rezervirano mjesto sadržaja 3" descr=""/>
          <p:cNvPicPr/>
          <p:nvPr/>
        </p:nvPicPr>
        <p:blipFill>
          <a:blip r:embed="rId1"/>
          <a:stretch/>
        </p:blipFill>
        <p:spPr>
          <a:xfrm rot="21594600">
            <a:off x="667440" y="1297080"/>
            <a:ext cx="6500520" cy="3285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Application>LibreOffice/6.2.5.2$Windows_X86_64 LibreOffice_project/1ec314fa52f458adc18c4f025c545a4e8b22c159</Application>
  <Words>661</Words>
  <Paragraphs>122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Andreja</dc:creator>
  <dc:description/>
  <dc:language>hr-HR</dc:language>
  <cp:lastModifiedBy/>
  <dcterms:modified xsi:type="dcterms:W3CDTF">2020-06-28T11:12:28Z</dcterms:modified>
  <cp:revision>9</cp:revision>
  <dc:subject/>
  <dc:title>DOBRODOŠLI NA 4.RODITELJSKI SASTANAK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21</vt:i4>
  </property>
  <property fmtid="{D5CDD505-2E9C-101B-9397-08002B2CF9AE}" pid="8" name="PresentationFormat">
    <vt:lpwstr>Prikaz na zaslonu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28</vt:i4>
  </property>
</Properties>
</file>