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Srednje škole Vukovarsko-srijemske županije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6501384"/>
            <a:ext cx="8077200" cy="356616"/>
          </a:xfrm>
        </p:spPr>
        <p:txBody>
          <a:bodyPr/>
          <a:lstStyle/>
          <a:p>
            <a:pPr algn="r"/>
            <a:r>
              <a:rPr lang="hr-HR" dirty="0" smtClean="0"/>
              <a:t>Kalem Robert, Ivanković Hana, Lukadinović Martina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Srednja glazbena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Istarska</a:t>
            </a:r>
            <a:r>
              <a:rPr lang="en-US" dirty="0" smtClean="0">
                <a:latin typeface="Calibri" pitchFamily="34" charset="0"/>
              </a:rPr>
              <a:t> 3, </a:t>
            </a:r>
            <a:r>
              <a:rPr lang="en-US" dirty="0" err="1" smtClean="0">
                <a:latin typeface="Calibri" pitchFamily="34" charset="0"/>
              </a:rPr>
              <a:t>Vinkovci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16</a:t>
            </a:r>
            <a:endParaRPr lang="en-US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3" descr="Glazbena š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3771900" cy="2500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Srednja strukovna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Stanka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Vraza</a:t>
            </a:r>
            <a:r>
              <a:rPr lang="en-US" dirty="0" smtClean="0">
                <a:latin typeface="Calibri" pitchFamily="34" charset="0"/>
              </a:rPr>
              <a:t> 15,  </a:t>
            </a:r>
            <a:r>
              <a:rPr lang="en-US" dirty="0" err="1" smtClean="0">
                <a:latin typeface="Calibri" pitchFamily="34" charset="0"/>
              </a:rPr>
              <a:t>Vinkovci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 UČENIKA: 32</a:t>
            </a:r>
            <a:endParaRPr lang="en-US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3" descr="Drvodjelska š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657600"/>
            <a:ext cx="4425930" cy="299027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Srednja škola Ilok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Matije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Gupca</a:t>
            </a:r>
            <a:r>
              <a:rPr lang="en-US" dirty="0" smtClean="0">
                <a:latin typeface="Calibri" pitchFamily="34" charset="0"/>
              </a:rPr>
              <a:t> 168, </a:t>
            </a:r>
            <a:r>
              <a:rPr lang="en-US" dirty="0" err="1" smtClean="0">
                <a:latin typeface="Calibri" pitchFamily="34" charset="0"/>
              </a:rPr>
              <a:t>Ilok</a:t>
            </a:r>
            <a:endParaRPr lang="en-US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42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Srednja škola Il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4966607" cy="2781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Strukovna škola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Domovinskog</a:t>
            </a:r>
            <a:r>
              <a:rPr lang="en-US" dirty="0" smtClean="0">
                <a:latin typeface="Calibri" pitchFamily="34" charset="0"/>
              </a:rPr>
              <a:t> rata 58, </a:t>
            </a:r>
            <a:r>
              <a:rPr lang="en-US" dirty="0" err="1" smtClean="0">
                <a:latin typeface="Calibri" pitchFamily="34" charset="0"/>
              </a:rPr>
              <a:t>Vukova</a:t>
            </a:r>
            <a:r>
              <a:rPr lang="hr-HR" dirty="0" smtClean="0">
                <a:latin typeface="Calibri" pitchFamily="34" charset="0"/>
              </a:rPr>
              <a:t>r</a:t>
            </a: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66</a:t>
            </a:r>
            <a:endParaRPr lang="en-US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3" descr="Strukovna škola Vukova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352800"/>
            <a:ext cx="5791200" cy="3257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Tehnička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ADRESA: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Veliki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kraj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42,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Županja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BROJ UČENIKA: Ne piše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Gimnazija Župa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733800"/>
            <a:ext cx="4086225" cy="27459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Tehnička škola Nikole Tesle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Blage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Zadre</a:t>
            </a:r>
            <a:r>
              <a:rPr lang="en-US" dirty="0" smtClean="0">
                <a:latin typeface="Calibri" pitchFamily="34" charset="0"/>
              </a:rPr>
              <a:t> 4,  </a:t>
            </a:r>
            <a:r>
              <a:rPr lang="en-US" dirty="0" err="1" smtClean="0">
                <a:latin typeface="Calibri" pitchFamily="34" charset="0"/>
              </a:rPr>
              <a:t>Vukovar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PREHRANA:Nemaju prehranu</a:t>
            </a:r>
            <a:endParaRPr lang="en-US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BROJ UČENIKA: 112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Tehnička Škola Vuko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976036"/>
            <a:ext cx="4886325" cy="22723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Tehnička škola Ruđera Boškovića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ADRESA: </a:t>
            </a:r>
            <a:r>
              <a:rPr lang="en-US" dirty="0" err="1" smtClean="0"/>
              <a:t>Stanka</a:t>
            </a:r>
            <a:r>
              <a:rPr lang="en-US" dirty="0" smtClean="0"/>
              <a:t> </a:t>
            </a:r>
            <a:r>
              <a:rPr lang="en-US" dirty="0" err="1" smtClean="0"/>
              <a:t>Vraza</a:t>
            </a:r>
            <a:r>
              <a:rPr lang="en-US" dirty="0" smtClean="0"/>
              <a:t> 15,  </a:t>
            </a:r>
            <a:r>
              <a:rPr lang="en-US" dirty="0" err="1" smtClean="0"/>
              <a:t>Vinkovci</a:t>
            </a:r>
            <a:endParaRPr lang="en-US" dirty="0" smtClean="0"/>
          </a:p>
          <a:p>
            <a:r>
              <a:rPr lang="hr-HR" dirty="0" smtClean="0"/>
              <a:t>PREHRANA: Nemaju prehranu</a:t>
            </a:r>
          </a:p>
          <a:p>
            <a:r>
              <a:rPr lang="hr-HR" dirty="0" smtClean="0"/>
              <a:t>BROJ UČENIKA: 40</a:t>
            </a:r>
            <a:endParaRPr lang="hr-HR" dirty="0"/>
          </a:p>
        </p:txBody>
      </p:sp>
      <p:pic>
        <p:nvPicPr>
          <p:cNvPr id="4" name="Picture 3" descr="r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581400"/>
            <a:ext cx="4578833" cy="3086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Zdravstvena i veterinarska škola Dr. Andrija Štampara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</a:t>
            </a:r>
            <a:r>
              <a:rPr lang="en-US" dirty="0" err="1" smtClean="0">
                <a:latin typeface="Calibri" pitchFamily="34" charset="0"/>
              </a:rPr>
              <a:t>Hansa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Dietricha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Genschera</a:t>
            </a:r>
            <a:r>
              <a:rPr lang="en-US" dirty="0" smtClean="0">
                <a:latin typeface="Calibri" pitchFamily="34" charset="0"/>
              </a:rPr>
              <a:t> 16a, </a:t>
            </a:r>
            <a:r>
              <a:rPr lang="en-US" dirty="0" err="1" smtClean="0">
                <a:latin typeface="Calibri" pitchFamily="34" charset="0"/>
              </a:rPr>
              <a:t>Vinkovci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96</a:t>
            </a:r>
            <a:endParaRPr lang="en-US" dirty="0" smtClean="0">
              <a:latin typeface="Calibri" pitchFamily="34" charset="0"/>
            </a:endParaRPr>
          </a:p>
          <a:p>
            <a:endParaRPr lang="hr-HR" dirty="0"/>
          </a:p>
        </p:txBody>
      </p:sp>
      <p:pic>
        <p:nvPicPr>
          <p:cNvPr id="4" name="Picture 3" descr="Z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05200"/>
            <a:ext cx="4183684" cy="31337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835152"/>
          </a:xfrm>
        </p:spPr>
        <p:txBody>
          <a:bodyPr>
            <a:noAutofit/>
          </a:bodyPr>
          <a:lstStyle/>
          <a:p>
            <a:pPr algn="ctr"/>
            <a:r>
              <a:rPr lang="hr-HR" sz="11500" dirty="0" smtClean="0"/>
              <a:t>HVALA NA PAŽNJI!</a:t>
            </a:r>
            <a:endParaRPr lang="hr-HR" sz="11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Drvodjelska Tehnička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 Stanka Vraza 15, Vinkovci</a:t>
            </a: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14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Drvodjelska š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4685051" cy="31653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Ekonomska i trgovačka škola Ivana Domca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ADRESA: Antuna Akšamovića 31, Vinkovci</a:t>
            </a:r>
          </a:p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PREHRANA: Nemaju </a:t>
            </a:r>
          </a:p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BROJ UČENIKA: 96</a:t>
            </a:r>
          </a:p>
          <a:p>
            <a:endParaRPr lang="hr-HR" dirty="0"/>
          </a:p>
        </p:txBody>
      </p:sp>
      <p:pic>
        <p:nvPicPr>
          <p:cNvPr id="4" name="Picture 3" descr="Ekonomska š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29000"/>
            <a:ext cx="4386262" cy="29163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Ekonomska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dirty="0" smtClean="0">
                <a:latin typeface="Calibri" pitchFamily="34" charset="0"/>
              </a:rPr>
              <a:t>ADRESA: Stjepana Filipovića 6,Vukovar</a:t>
            </a:r>
          </a:p>
          <a:p>
            <a:r>
              <a:rPr lang="hr-HR" dirty="0" smtClean="0">
                <a:latin typeface="Calibri" pitchFamily="34" charset="0"/>
              </a:rPr>
              <a:t>PREHRANA: Nemaju prehranu </a:t>
            </a:r>
          </a:p>
          <a:p>
            <a:r>
              <a:rPr lang="hr-HR" dirty="0" smtClean="0">
                <a:latin typeface="Calibri" pitchFamily="34" charset="0"/>
              </a:rPr>
              <a:t>BROJ UČENIKA: 54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Ekonomska škola Vuko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429000"/>
            <a:ext cx="6896100" cy="3213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Gimnazija Matije Antuna Reljkovića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Trg bana Josipa Šokčevića 1, Vinkovci</a:t>
            </a: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104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gim v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0"/>
            <a:ext cx="3476625" cy="25708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Gimnazija Vukovar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 Šamac 2,Vukovar</a:t>
            </a: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BROJUČENIKA: 54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Gimnazija Vukov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971800"/>
            <a:ext cx="3705225" cy="37052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Gimnazija Županja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ADRESA: Veliki kraj 42, Županja</a:t>
            </a:r>
          </a:p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  <a:cs typeface="Aparajita" pitchFamily="34" charset="0"/>
              </a:rPr>
              <a:t> BROJ UČENIKA: 65</a:t>
            </a:r>
            <a:endParaRPr lang="hr-HR" dirty="0">
              <a:latin typeface="Calibri" pitchFamily="34" charset="0"/>
              <a:cs typeface="Aparajita" pitchFamily="34" charset="0"/>
            </a:endParaRPr>
          </a:p>
        </p:txBody>
      </p:sp>
      <p:pic>
        <p:nvPicPr>
          <p:cNvPr id="4" name="Picture 3" descr="Gimnazija Župa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733800"/>
            <a:ext cx="4216854" cy="28337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Obrtničko industrijska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 ADRESA: Veliki kraj 42,Županja</a:t>
            </a:r>
          </a:p>
          <a:p>
            <a:r>
              <a:rPr lang="hr-HR" dirty="0" smtClean="0">
                <a:latin typeface="Calibri" pitchFamily="34" charset="0"/>
              </a:rPr>
              <a:t>PREHRANA: Nemaju prehranu</a:t>
            </a:r>
          </a:p>
          <a:p>
            <a:r>
              <a:rPr lang="hr-HR" dirty="0" smtClean="0">
                <a:latin typeface="Calibri" pitchFamily="34" charset="0"/>
              </a:rPr>
              <a:t>BROJ UČENIKA: 71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Gimnazija Župan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733800"/>
            <a:ext cx="4086225" cy="27459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Poljoprivredna-šumarska škola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libri" pitchFamily="34" charset="0"/>
              </a:rPr>
              <a:t>ADRESA:Hansa Dietricha Genschera 16, Vinkovci</a:t>
            </a:r>
          </a:p>
          <a:p>
            <a:r>
              <a:rPr lang="hr-HR" dirty="0" smtClean="0">
                <a:latin typeface="Calibri" pitchFamily="34" charset="0"/>
              </a:rPr>
              <a:t>PREHRANA: Nemaju prehranu </a:t>
            </a:r>
          </a:p>
          <a:p>
            <a:r>
              <a:rPr lang="hr-HR" dirty="0" smtClean="0">
                <a:latin typeface="Calibri" pitchFamily="34" charset="0"/>
              </a:rPr>
              <a:t>BROJ UČENIKA: 66</a:t>
            </a:r>
            <a:endParaRPr lang="hr-HR" dirty="0">
              <a:latin typeface="Calibri" pitchFamily="34" charset="0"/>
            </a:endParaRPr>
          </a:p>
        </p:txBody>
      </p:sp>
      <p:pic>
        <p:nvPicPr>
          <p:cNvPr id="4" name="Picture 3" descr="Poljoprivredna ško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248" y="3759550"/>
            <a:ext cx="4873752" cy="3098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</TotalTime>
  <Words>304</Words>
  <Application>Microsoft Office PowerPoint</Application>
  <PresentationFormat>Prikaz na zaslonu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Aparajita</vt:lpstr>
      <vt:lpstr>Arial</vt:lpstr>
      <vt:lpstr>Calibri</vt:lpstr>
      <vt:lpstr>Corbel</vt:lpstr>
      <vt:lpstr>Wingdings</vt:lpstr>
      <vt:lpstr>Wingdings 2</vt:lpstr>
      <vt:lpstr>Wingdings 3</vt:lpstr>
      <vt:lpstr>Module</vt:lpstr>
      <vt:lpstr>Srednje škole Vukovarsko-srijemske županije</vt:lpstr>
      <vt:lpstr>Drvodjelska Tehnička škola</vt:lpstr>
      <vt:lpstr>Ekonomska i trgovačka škola Ivana Domca </vt:lpstr>
      <vt:lpstr>Ekonomska škola</vt:lpstr>
      <vt:lpstr>Gimnazija Matije Antuna Reljkovića</vt:lpstr>
      <vt:lpstr>Gimnazija Vukovar</vt:lpstr>
      <vt:lpstr>Gimnazija Županja</vt:lpstr>
      <vt:lpstr>Obrtničko industrijska škola</vt:lpstr>
      <vt:lpstr>Poljoprivredna-šumarska škola</vt:lpstr>
      <vt:lpstr>Srednja glazbena škola</vt:lpstr>
      <vt:lpstr>Srednja strukovna škola</vt:lpstr>
      <vt:lpstr>Srednja škola Ilok</vt:lpstr>
      <vt:lpstr>Strukovna škola </vt:lpstr>
      <vt:lpstr>Tehnička škola</vt:lpstr>
      <vt:lpstr>Tehnička škola Nikole Tesle</vt:lpstr>
      <vt:lpstr>Tehnička škola Ruđera Boškovića</vt:lpstr>
      <vt:lpstr>Zdravstvena i veterinarska škola Dr. Andrija Štampara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Srednje škole Vukovarsko-srijemske županije</dc:title>
  <dc:creator>Lukadinovic</dc:creator>
  <cp:lastModifiedBy>PC</cp:lastModifiedBy>
  <cp:revision>9</cp:revision>
  <dcterms:created xsi:type="dcterms:W3CDTF">2006-08-16T00:00:00Z</dcterms:created>
  <dcterms:modified xsi:type="dcterms:W3CDTF">2018-09-18T10:02:19Z</dcterms:modified>
</cp:coreProperties>
</file>